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74" r:id="rId5"/>
    <p:sldMasterId id="214748367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</p:sldIdLst>
  <p:sldSz cy="6858000" cx="12192000"/>
  <p:notesSz cx="7099300" cy="10234600"/>
  <p:embeddedFontLst>
    <p:embeddedFont>
      <p:font typeface="Questrial"/>
      <p:regular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624">
          <p15:clr>
            <a:srgbClr val="A4A3A4"/>
          </p15:clr>
        </p15:guide>
        <p15:guide id="2" pos="680">
          <p15:clr>
            <a:srgbClr val="A4A3A4"/>
          </p15:clr>
        </p15:guide>
        <p15:guide id="3" orient="horz" pos="266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0596364-6888-4BE2-ABCD-4AD8CF6AC95C}">
  <a:tblStyle styleId="{90596364-6888-4BE2-ABCD-4AD8CF6AC9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24" orient="horz"/>
        <p:guide pos="680"/>
        <p:guide pos="2665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Questrial-regular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76362" cy="5135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estrial"/>
              <a:buNone/>
              <a:defRPr b="0" i="0" sz="13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021294" y="0"/>
            <a:ext cx="3076362" cy="5135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estrial"/>
              <a:buNone/>
              <a:defRPr b="0" i="0" sz="13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79425" y="1279525"/>
            <a:ext cx="6140449" cy="345439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9929" y="4925407"/>
            <a:ext cx="5679439" cy="40298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est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est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est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est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est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est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est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est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estrial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721107"/>
            <a:ext cx="3076362" cy="51350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estrial"/>
              <a:buNone/>
              <a:defRPr b="0" i="0" sz="13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021294" y="9721107"/>
            <a:ext cx="3076362" cy="513506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5"/>
              <a:buFont typeface="Questrial"/>
              <a:buNone/>
            </a:pPr>
            <a:fld id="{00000000-1234-1234-1234-123412341234}" type="slidenum">
              <a:rPr b="0" i="0" lang="pt-BR" sz="13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7c9d4facd_1_11:notes"/>
          <p:cNvSpPr/>
          <p:nvPr>
            <p:ph idx="2" type="sldImg"/>
          </p:nvPr>
        </p:nvSpPr>
        <p:spPr>
          <a:xfrm>
            <a:off x="479425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47c9d4facd_1_11:notes"/>
          <p:cNvSpPr txBox="1"/>
          <p:nvPr>
            <p:ph idx="1" type="body"/>
          </p:nvPr>
        </p:nvSpPr>
        <p:spPr>
          <a:xfrm>
            <a:off x="709929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75" lIns="99175" spcFirstLastPara="1" rIns="99175" wrap="square" tIns="49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Quest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0" name="Google Shape;230;g47c9d4facd_1_11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75" lIns="99175" spcFirstLastPara="1" rIns="99175" wrap="square" tIns="49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Questrial"/>
              <a:buNone/>
            </a:pPr>
            <a:fld id="{00000000-1234-1234-1234-123412341234}" type="slidenum">
              <a:rPr b="0" i="0" lang="pt-BR" sz="13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972904ec9_0_7:notes"/>
          <p:cNvSpPr/>
          <p:nvPr>
            <p:ph idx="2" type="sldImg"/>
          </p:nvPr>
        </p:nvSpPr>
        <p:spPr>
          <a:xfrm>
            <a:off x="479425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5972904ec9_0_7:notes"/>
          <p:cNvSpPr txBox="1"/>
          <p:nvPr>
            <p:ph idx="1" type="body"/>
          </p:nvPr>
        </p:nvSpPr>
        <p:spPr>
          <a:xfrm>
            <a:off x="709929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Questrial"/>
              <a:buNone/>
            </a:pPr>
            <a:r>
              <a:rPr lang="pt-BR"/>
              <a:t>para atender o mercado de nicho</a:t>
            </a:r>
            <a:endParaRPr b="0" i="0" sz="12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14" name="Google Shape;314;g5972904ec9_0_7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5"/>
              <a:buFont typeface="Questrial"/>
              <a:buNone/>
            </a:pPr>
            <a:fld id="{00000000-1234-1234-1234-123412341234}" type="slidenum">
              <a:rPr b="0" i="0" lang="pt-BR" sz="13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98550592d_0_0:notes"/>
          <p:cNvSpPr/>
          <p:nvPr>
            <p:ph idx="2" type="sldImg"/>
          </p:nvPr>
        </p:nvSpPr>
        <p:spPr>
          <a:xfrm>
            <a:off x="479425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598550592d_0_0:notes"/>
          <p:cNvSpPr txBox="1"/>
          <p:nvPr>
            <p:ph idx="1" type="body"/>
          </p:nvPr>
        </p:nvSpPr>
        <p:spPr>
          <a:xfrm>
            <a:off x="709929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Questrial"/>
              <a:buNone/>
            </a:pPr>
            <a:r>
              <a:rPr lang="pt-BR"/>
              <a:t>1 - com filtragem colaborativa há o problema das recomendações prevaleçam itens populares, principalmente em um dataset com poucos ratings.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Questrial"/>
              <a:buNone/>
            </a:pPr>
            <a:r>
              <a:rPr lang="pt-BR"/>
              <a:t>2 - dificuldade em aumentar a diversidade sem prejudicar o recall, ao passo em que a popularidade seja diminuída.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Questrial"/>
              <a:buNone/>
            </a:pPr>
            <a:r>
              <a:rPr lang="pt-BR"/>
              <a:t>3 - diferentes estratégias combinadas de forma errada pode fazer com que uma técnica </a:t>
            </a:r>
            <a:endParaRPr/>
          </a:p>
        </p:txBody>
      </p:sp>
      <p:sp>
        <p:nvSpPr>
          <p:cNvPr id="322" name="Google Shape;322;g598550592d_0_0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5"/>
              <a:buFont typeface="Questrial"/>
              <a:buNone/>
            </a:pPr>
            <a:fld id="{00000000-1234-1234-1234-123412341234}" type="slidenum">
              <a:rPr b="0" i="0" lang="pt-BR" sz="13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48145677d4_0_18:notes"/>
          <p:cNvSpPr/>
          <p:nvPr>
            <p:ph idx="2" type="sldImg"/>
          </p:nvPr>
        </p:nvSpPr>
        <p:spPr>
          <a:xfrm>
            <a:off x="479425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48145677d4_0_18:notes"/>
          <p:cNvSpPr txBox="1"/>
          <p:nvPr>
            <p:ph idx="1" type="body"/>
          </p:nvPr>
        </p:nvSpPr>
        <p:spPr>
          <a:xfrm>
            <a:off x="709929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Quest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30" name="Google Shape;330;g48145677d4_0_18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5"/>
              <a:buFont typeface="Questrial"/>
              <a:buNone/>
            </a:pPr>
            <a:fld id="{00000000-1234-1234-1234-123412341234}" type="slidenum">
              <a:rPr b="0" i="0" lang="pt-BR" sz="13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5898a8e8ce_0_28:notes"/>
          <p:cNvSpPr/>
          <p:nvPr>
            <p:ph idx="2" type="sldImg"/>
          </p:nvPr>
        </p:nvSpPr>
        <p:spPr>
          <a:xfrm>
            <a:off x="479425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5898a8e8ce_0_28:notes"/>
          <p:cNvSpPr txBox="1"/>
          <p:nvPr>
            <p:ph idx="1" type="body"/>
          </p:nvPr>
        </p:nvSpPr>
        <p:spPr>
          <a:xfrm>
            <a:off x="709929" y="4925407"/>
            <a:ext cx="5679300" cy="40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5898a8e8ce_0_28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94d93d1a5_0_77:notes"/>
          <p:cNvSpPr/>
          <p:nvPr>
            <p:ph idx="2" type="sldImg"/>
          </p:nvPr>
        </p:nvSpPr>
        <p:spPr>
          <a:xfrm>
            <a:off x="479425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594d93d1a5_0_77:notes"/>
          <p:cNvSpPr txBox="1"/>
          <p:nvPr>
            <p:ph idx="1" type="body"/>
          </p:nvPr>
        </p:nvSpPr>
        <p:spPr>
          <a:xfrm>
            <a:off x="709929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Quest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46" name="Google Shape;346;g594d93d1a5_0_77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5"/>
              <a:buFont typeface="Questrial"/>
              <a:buNone/>
            </a:pPr>
            <a:fld id="{00000000-1234-1234-1234-123412341234}" type="slidenum">
              <a:rPr b="0" i="0" lang="pt-BR" sz="13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972904ec9_0_25:notes"/>
          <p:cNvSpPr/>
          <p:nvPr>
            <p:ph idx="2" type="sldImg"/>
          </p:nvPr>
        </p:nvSpPr>
        <p:spPr>
          <a:xfrm>
            <a:off x="479425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5972904ec9_0_25:notes"/>
          <p:cNvSpPr txBox="1"/>
          <p:nvPr>
            <p:ph idx="1" type="body"/>
          </p:nvPr>
        </p:nvSpPr>
        <p:spPr>
          <a:xfrm>
            <a:off x="709929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Quest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56" name="Google Shape;356;g5972904ec9_0_25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5"/>
              <a:buFont typeface="Questrial"/>
              <a:buNone/>
            </a:pPr>
            <a:fld id="{00000000-1234-1234-1234-123412341234}" type="slidenum">
              <a:rPr b="0" i="0" lang="pt-BR" sz="13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5972904ec9_0_35:notes"/>
          <p:cNvSpPr/>
          <p:nvPr>
            <p:ph idx="2" type="sldImg"/>
          </p:nvPr>
        </p:nvSpPr>
        <p:spPr>
          <a:xfrm>
            <a:off x="479425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5972904ec9_0_35:notes"/>
          <p:cNvSpPr txBox="1"/>
          <p:nvPr>
            <p:ph idx="1" type="body"/>
          </p:nvPr>
        </p:nvSpPr>
        <p:spPr>
          <a:xfrm>
            <a:off x="709929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2"/>
                </a:solidFill>
                <a:highlight>
                  <a:schemeClr val="lt1"/>
                </a:highlight>
              </a:rPr>
              <a:t>Votos;</a:t>
            </a:r>
            <a:r>
              <a:rPr lang="pt-BR" sz="1500">
                <a:solidFill>
                  <a:schemeClr val="dk2"/>
                </a:solidFill>
                <a:highlight>
                  <a:schemeClr val="lt1"/>
                </a:highlight>
              </a:rPr>
              <a:t>Reviews (comentários)</a:t>
            </a:r>
            <a:endParaRPr b="0" i="0" sz="12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67" name="Google Shape;367;g5972904ec9_0_35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5"/>
              <a:buFont typeface="Questrial"/>
              <a:buNone/>
            </a:pPr>
            <a:fld id="{00000000-1234-1234-1234-123412341234}" type="slidenum">
              <a:rPr b="0" i="0" lang="pt-BR" sz="13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5972904ec9_0_56:notes"/>
          <p:cNvSpPr/>
          <p:nvPr>
            <p:ph idx="2" type="sldImg"/>
          </p:nvPr>
        </p:nvSpPr>
        <p:spPr>
          <a:xfrm>
            <a:off x="479425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5972904ec9_0_56:notes"/>
          <p:cNvSpPr txBox="1"/>
          <p:nvPr>
            <p:ph idx="1" type="body"/>
          </p:nvPr>
        </p:nvSpPr>
        <p:spPr>
          <a:xfrm>
            <a:off x="709929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Quest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79" name="Google Shape;379;g5972904ec9_0_56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5"/>
              <a:buFont typeface="Questrial"/>
              <a:buNone/>
            </a:pPr>
            <a:fld id="{00000000-1234-1234-1234-123412341234}" type="slidenum">
              <a:rPr b="0" i="0" lang="pt-BR" sz="13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94d93d1a5_0_54:notes"/>
          <p:cNvSpPr/>
          <p:nvPr>
            <p:ph idx="2" type="sldImg"/>
          </p:nvPr>
        </p:nvSpPr>
        <p:spPr>
          <a:xfrm>
            <a:off x="479425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g594d93d1a5_0_54:notes"/>
          <p:cNvSpPr txBox="1"/>
          <p:nvPr>
            <p:ph idx="1" type="body"/>
          </p:nvPr>
        </p:nvSpPr>
        <p:spPr>
          <a:xfrm>
            <a:off x="709929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Quest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90" name="Google Shape;390;g594d93d1a5_0_54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5"/>
              <a:buFont typeface="Questrial"/>
              <a:buNone/>
            </a:pPr>
            <a:fld id="{00000000-1234-1234-1234-123412341234}" type="slidenum">
              <a:rPr b="0" i="0" lang="pt-BR" sz="13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94d93d1a5_0_61:notes"/>
          <p:cNvSpPr/>
          <p:nvPr>
            <p:ph idx="2" type="sldImg"/>
          </p:nvPr>
        </p:nvSpPr>
        <p:spPr>
          <a:xfrm>
            <a:off x="479425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594d93d1a5_0_61:notes"/>
          <p:cNvSpPr txBox="1"/>
          <p:nvPr>
            <p:ph idx="1" type="body"/>
          </p:nvPr>
        </p:nvSpPr>
        <p:spPr>
          <a:xfrm>
            <a:off x="709929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Quest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98" name="Google Shape;398;g594d93d1a5_0_61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5"/>
              <a:buFont typeface="Questrial"/>
              <a:buNone/>
            </a:pPr>
            <a:fld id="{00000000-1234-1234-1234-123412341234}" type="slidenum">
              <a:rPr b="0" i="0" lang="pt-BR" sz="13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7fa7764b0_0_113:notes"/>
          <p:cNvSpPr/>
          <p:nvPr>
            <p:ph idx="2" type="sldImg"/>
          </p:nvPr>
        </p:nvSpPr>
        <p:spPr>
          <a:xfrm>
            <a:off x="479425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47fa7764b0_0_113:notes"/>
          <p:cNvSpPr txBox="1"/>
          <p:nvPr>
            <p:ph idx="1" type="body"/>
          </p:nvPr>
        </p:nvSpPr>
        <p:spPr>
          <a:xfrm>
            <a:off x="709929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Quest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" name="Google Shape;241;g47fa7764b0_0_113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5"/>
              <a:buFont typeface="Questrial"/>
              <a:buNone/>
            </a:pPr>
            <a:fld id="{00000000-1234-1234-1234-123412341234}" type="slidenum">
              <a:rPr b="0" i="0" lang="pt-BR" sz="13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594d93d1a5_0_69:notes"/>
          <p:cNvSpPr/>
          <p:nvPr>
            <p:ph idx="2" type="sldImg"/>
          </p:nvPr>
        </p:nvSpPr>
        <p:spPr>
          <a:xfrm>
            <a:off x="479425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g594d93d1a5_0_69:notes"/>
          <p:cNvSpPr txBox="1"/>
          <p:nvPr>
            <p:ph idx="1" type="body"/>
          </p:nvPr>
        </p:nvSpPr>
        <p:spPr>
          <a:xfrm>
            <a:off x="709929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Quest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07" name="Google Shape;407;g594d93d1a5_0_69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5"/>
              <a:buFont typeface="Questrial"/>
              <a:buNone/>
            </a:pPr>
            <a:fld id="{00000000-1234-1234-1234-123412341234}" type="slidenum">
              <a:rPr b="0" i="0" lang="pt-BR" sz="13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972904ec9_0_17:notes"/>
          <p:cNvSpPr/>
          <p:nvPr>
            <p:ph idx="2" type="sldImg"/>
          </p:nvPr>
        </p:nvSpPr>
        <p:spPr>
          <a:xfrm>
            <a:off x="479425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5972904ec9_0_17:notes"/>
          <p:cNvSpPr txBox="1"/>
          <p:nvPr>
            <p:ph idx="1" type="body"/>
          </p:nvPr>
        </p:nvSpPr>
        <p:spPr>
          <a:xfrm>
            <a:off x="709929" y="4925407"/>
            <a:ext cx="5679300" cy="40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5972904ec9_0_17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94d93d1a5_0_84:notes"/>
          <p:cNvSpPr/>
          <p:nvPr>
            <p:ph idx="2" type="sldImg"/>
          </p:nvPr>
        </p:nvSpPr>
        <p:spPr>
          <a:xfrm>
            <a:off x="479425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94d93d1a5_0_84:notes"/>
          <p:cNvSpPr txBox="1"/>
          <p:nvPr>
            <p:ph idx="1" type="body"/>
          </p:nvPr>
        </p:nvSpPr>
        <p:spPr>
          <a:xfrm>
            <a:off x="709929" y="4925407"/>
            <a:ext cx="5679300" cy="40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594d93d1a5_0_84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594d93d1a5_0_106:notes"/>
          <p:cNvSpPr/>
          <p:nvPr>
            <p:ph idx="2" type="sldImg"/>
          </p:nvPr>
        </p:nvSpPr>
        <p:spPr>
          <a:xfrm>
            <a:off x="479425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g594d93d1a5_0_106:notes"/>
          <p:cNvSpPr txBox="1"/>
          <p:nvPr>
            <p:ph idx="1" type="body"/>
          </p:nvPr>
        </p:nvSpPr>
        <p:spPr>
          <a:xfrm>
            <a:off x="709929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Questrial"/>
              <a:buNone/>
            </a:pPr>
            <a:r>
              <a:rPr lang="pt-BR"/>
              <a:t>o conjunto de vendas esparsadas da cauda longa passa a fazer sentido perante as vendas do mercado de massa</a:t>
            </a:r>
            <a:endParaRPr/>
          </a:p>
        </p:txBody>
      </p:sp>
      <p:sp>
        <p:nvSpPr>
          <p:cNvPr id="437" name="Google Shape;437;g594d93d1a5_0_106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5"/>
              <a:buFont typeface="Questrial"/>
              <a:buNone/>
            </a:pPr>
            <a:fld id="{00000000-1234-1234-1234-123412341234}" type="slidenum">
              <a:rPr b="0" i="0" lang="pt-BR" sz="13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59889dd31f_0_6:notes"/>
          <p:cNvSpPr/>
          <p:nvPr>
            <p:ph idx="2" type="sldImg"/>
          </p:nvPr>
        </p:nvSpPr>
        <p:spPr>
          <a:xfrm>
            <a:off x="479425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g59889dd31f_0_6:notes"/>
          <p:cNvSpPr txBox="1"/>
          <p:nvPr>
            <p:ph idx="1" type="body"/>
          </p:nvPr>
        </p:nvSpPr>
        <p:spPr>
          <a:xfrm>
            <a:off x="709929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46" name="Google Shape;446;g59889dd31f_0_6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5"/>
              <a:buFont typeface="Questrial"/>
              <a:buNone/>
            </a:pPr>
            <a:fld id="{00000000-1234-1234-1234-123412341234}" type="slidenum">
              <a:rPr b="0" i="0" lang="pt-BR" sz="13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5972904ec9_0_108:notes"/>
          <p:cNvSpPr/>
          <p:nvPr>
            <p:ph idx="2" type="sldImg"/>
          </p:nvPr>
        </p:nvSpPr>
        <p:spPr>
          <a:xfrm>
            <a:off x="479425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5972904ec9_0_108:notes"/>
          <p:cNvSpPr txBox="1"/>
          <p:nvPr>
            <p:ph idx="1" type="body"/>
          </p:nvPr>
        </p:nvSpPr>
        <p:spPr>
          <a:xfrm>
            <a:off x="709929" y="4925407"/>
            <a:ext cx="5679300" cy="40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5972904ec9_0_108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598550592d_0_7:notes"/>
          <p:cNvSpPr/>
          <p:nvPr>
            <p:ph idx="2" type="sldImg"/>
          </p:nvPr>
        </p:nvSpPr>
        <p:spPr>
          <a:xfrm>
            <a:off x="479425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g598550592d_0_7:notes"/>
          <p:cNvSpPr txBox="1"/>
          <p:nvPr>
            <p:ph idx="1" type="body"/>
          </p:nvPr>
        </p:nvSpPr>
        <p:spPr>
          <a:xfrm>
            <a:off x="709929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Questrial"/>
              <a:buChar char="○"/>
            </a:pPr>
            <a:r>
              <a:rPr lang="pt-BR">
                <a:solidFill>
                  <a:schemeClr val="dk2"/>
                </a:solidFill>
              </a:rPr>
              <a:t>Hitting Time serviu de inspiraçao para a presente pesquisa</a:t>
            </a:r>
            <a:endParaRPr>
              <a:solidFill>
                <a:schemeClr val="dk2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Questrial"/>
              <a:buChar char="○"/>
            </a:pPr>
            <a:r>
              <a:rPr lang="pt-BR">
                <a:solidFill>
                  <a:schemeClr val="dk2"/>
                </a:solidFill>
              </a:rPr>
              <a:t>Explicar que o que fazer ser long tail é o caminho feito da forma inversa</a:t>
            </a:r>
            <a:endParaRPr>
              <a:solidFill>
                <a:schemeClr val="dk2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200"/>
              <a:buFont typeface="Arial"/>
              <a:buChar char="○"/>
            </a:pPr>
            <a:r>
              <a:rPr lang="pt-BR">
                <a:solidFill>
                  <a:schemeClr val="dk2"/>
                </a:solidFill>
              </a:rPr>
              <a:t>Colocar o pseudo-código como slide extra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62" name="Google Shape;462;g598550592d_0_7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5"/>
              <a:buFont typeface="Questrial"/>
              <a:buNone/>
            </a:pPr>
            <a:fld id="{00000000-1234-1234-1234-123412341234}" type="slidenum">
              <a:rPr b="0" i="0" lang="pt-BR" sz="13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5898a8e8ce_0_69:notes"/>
          <p:cNvSpPr/>
          <p:nvPr>
            <p:ph idx="2" type="sldImg"/>
          </p:nvPr>
        </p:nvSpPr>
        <p:spPr>
          <a:xfrm>
            <a:off x="479425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g5898a8e8ce_0_69:notes"/>
          <p:cNvSpPr txBox="1"/>
          <p:nvPr>
            <p:ph idx="1" type="body"/>
          </p:nvPr>
        </p:nvSpPr>
        <p:spPr>
          <a:xfrm>
            <a:off x="709929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Questrial"/>
              <a:buChar char="○"/>
            </a:pPr>
            <a:r>
              <a:rPr lang="pt-BR">
                <a:solidFill>
                  <a:schemeClr val="dk2"/>
                </a:solidFill>
              </a:rPr>
              <a:t>Explicar que o que fazer ser long tail é o caminho feito da forma inversa</a:t>
            </a:r>
            <a:endParaRPr>
              <a:solidFill>
                <a:schemeClr val="dk2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200"/>
              <a:buFont typeface="Arial"/>
              <a:buChar char="○"/>
            </a:pPr>
            <a:r>
              <a:rPr lang="pt-BR">
                <a:solidFill>
                  <a:schemeClr val="dk2"/>
                </a:solidFill>
              </a:rPr>
              <a:t>Colocar o pseudo-código como slide extra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70" name="Google Shape;470;g5898a8e8ce_0_69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5"/>
              <a:buFont typeface="Questrial"/>
              <a:buNone/>
            </a:pPr>
            <a:fld id="{00000000-1234-1234-1234-123412341234}" type="slidenum">
              <a:rPr b="0" i="0" lang="pt-BR" sz="13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598550592d_0_30:notes"/>
          <p:cNvSpPr/>
          <p:nvPr>
            <p:ph idx="2" type="sldImg"/>
          </p:nvPr>
        </p:nvSpPr>
        <p:spPr>
          <a:xfrm>
            <a:off x="479425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598550592d_0_30:notes"/>
          <p:cNvSpPr txBox="1"/>
          <p:nvPr>
            <p:ph idx="1" type="body"/>
          </p:nvPr>
        </p:nvSpPr>
        <p:spPr>
          <a:xfrm>
            <a:off x="709929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Questrial"/>
              <a:buChar char="○"/>
            </a:pPr>
            <a:r>
              <a:rPr lang="pt-BR">
                <a:solidFill>
                  <a:schemeClr val="dk2"/>
                </a:solidFill>
              </a:rPr>
              <a:t>Explicar que o que fazer ser long tail é o caminho feito da forma inversa</a:t>
            </a:r>
            <a:endParaRPr>
              <a:solidFill>
                <a:schemeClr val="dk2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200"/>
              <a:buFont typeface="Arial"/>
              <a:buChar char="○"/>
            </a:pPr>
            <a:r>
              <a:rPr lang="pt-BR">
                <a:solidFill>
                  <a:schemeClr val="dk2"/>
                </a:solidFill>
              </a:rPr>
              <a:t>Colocar o pseudo-código como slide extra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79" name="Google Shape;479;g598550592d_0_30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5"/>
              <a:buFont typeface="Questrial"/>
              <a:buNone/>
            </a:pPr>
            <a:fld id="{00000000-1234-1234-1234-123412341234}" type="slidenum">
              <a:rPr b="0" i="0" lang="pt-BR" sz="13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598550592d_0_23:notes"/>
          <p:cNvSpPr/>
          <p:nvPr>
            <p:ph idx="2" type="sldImg"/>
          </p:nvPr>
        </p:nvSpPr>
        <p:spPr>
          <a:xfrm>
            <a:off x="479425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g598550592d_0_23:notes"/>
          <p:cNvSpPr txBox="1"/>
          <p:nvPr>
            <p:ph idx="1" type="body"/>
          </p:nvPr>
        </p:nvSpPr>
        <p:spPr>
          <a:xfrm>
            <a:off x="709929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Questrial"/>
              <a:buChar char="○"/>
            </a:pPr>
            <a:r>
              <a:rPr lang="pt-BR">
                <a:solidFill>
                  <a:schemeClr val="dk2"/>
                </a:solidFill>
              </a:rPr>
              <a:t>Hitting Time serviu de inspiraçao para a presente pesquisa</a:t>
            </a:r>
            <a:endParaRPr>
              <a:solidFill>
                <a:schemeClr val="dk2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Questrial"/>
              <a:buChar char="○"/>
            </a:pPr>
            <a:r>
              <a:rPr lang="pt-BR">
                <a:solidFill>
                  <a:schemeClr val="dk2"/>
                </a:solidFill>
              </a:rPr>
              <a:t>Explicar que o que fazer ser long tail é o caminho feito da forma inversa</a:t>
            </a:r>
            <a:endParaRPr>
              <a:solidFill>
                <a:schemeClr val="dk2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200"/>
              <a:buFont typeface="Arial"/>
              <a:buChar char="○"/>
            </a:pPr>
            <a:r>
              <a:rPr lang="pt-BR">
                <a:solidFill>
                  <a:schemeClr val="dk2"/>
                </a:solidFill>
              </a:rPr>
              <a:t>Colocar o pseudo-código como slide extra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88" name="Google Shape;488;g598550592d_0_23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5"/>
              <a:buFont typeface="Questrial"/>
              <a:buNone/>
            </a:pPr>
            <a:fld id="{00000000-1234-1234-1234-123412341234}" type="slidenum">
              <a:rPr b="0" i="0" lang="pt-BR" sz="13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898a8e8ce_0_0:notes"/>
          <p:cNvSpPr/>
          <p:nvPr>
            <p:ph idx="2" type="sldImg"/>
          </p:nvPr>
        </p:nvSpPr>
        <p:spPr>
          <a:xfrm>
            <a:off x="479425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898a8e8ce_0_0:notes"/>
          <p:cNvSpPr txBox="1"/>
          <p:nvPr>
            <p:ph idx="1" type="body"/>
          </p:nvPr>
        </p:nvSpPr>
        <p:spPr>
          <a:xfrm>
            <a:off x="709929" y="4925407"/>
            <a:ext cx="5679300" cy="40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5898a8e8ce_0_0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5"/>
              <a:buFont typeface="Quest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48145677d4_0_34:notes"/>
          <p:cNvSpPr/>
          <p:nvPr>
            <p:ph idx="2" type="sldImg"/>
          </p:nvPr>
        </p:nvSpPr>
        <p:spPr>
          <a:xfrm>
            <a:off x="479425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g48145677d4_0_34:notes"/>
          <p:cNvSpPr txBox="1"/>
          <p:nvPr>
            <p:ph idx="1" type="body"/>
          </p:nvPr>
        </p:nvSpPr>
        <p:spPr>
          <a:xfrm>
            <a:off x="709929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Questrial"/>
              <a:buNone/>
            </a:pPr>
            <a:r>
              <a:rPr lang="pt-BR"/>
              <a:t>1 - similaridade baseado no score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Questrial"/>
              <a:buNone/>
            </a:pPr>
            <a:r>
              <a:rPr lang="pt-BR"/>
              <a:t>2 - valor hitting time ajustado de acordo com o cluster</a:t>
            </a:r>
            <a:endParaRPr/>
          </a:p>
        </p:txBody>
      </p:sp>
      <p:sp>
        <p:nvSpPr>
          <p:cNvPr id="496" name="Google Shape;496;g48145677d4_0_34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5"/>
              <a:buFont typeface="Questrial"/>
              <a:buNone/>
            </a:pPr>
            <a:fld id="{00000000-1234-1234-1234-123412341234}" type="slidenum">
              <a:rPr b="0" i="0" lang="pt-BR" sz="13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597e4b6255_0_49:notes"/>
          <p:cNvSpPr/>
          <p:nvPr>
            <p:ph idx="2" type="sldImg"/>
          </p:nvPr>
        </p:nvSpPr>
        <p:spPr>
          <a:xfrm>
            <a:off x="479425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g597e4b6255_0_49:notes"/>
          <p:cNvSpPr txBox="1"/>
          <p:nvPr>
            <p:ph idx="1" type="body"/>
          </p:nvPr>
        </p:nvSpPr>
        <p:spPr>
          <a:xfrm>
            <a:off x="709929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Questrial"/>
              <a:buNone/>
            </a:pPr>
            <a:r>
              <a:rPr lang="pt-BR"/>
              <a:t>1 - similaridade baseado no score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Questrial"/>
              <a:buNone/>
            </a:pPr>
            <a:r>
              <a:rPr lang="pt-BR"/>
              <a:t>2 - valor hitting time ajustado de acordo com o cluster</a:t>
            </a:r>
            <a:endParaRPr/>
          </a:p>
        </p:txBody>
      </p:sp>
      <p:sp>
        <p:nvSpPr>
          <p:cNvPr id="506" name="Google Shape;506;g597e4b6255_0_49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5"/>
              <a:buFont typeface="Questrial"/>
              <a:buNone/>
            </a:pPr>
            <a:fld id="{00000000-1234-1234-1234-123412341234}" type="slidenum">
              <a:rPr b="0" i="0" lang="pt-BR" sz="13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5972904ec9_0_115:notes"/>
          <p:cNvSpPr/>
          <p:nvPr>
            <p:ph idx="2" type="sldImg"/>
          </p:nvPr>
        </p:nvSpPr>
        <p:spPr>
          <a:xfrm>
            <a:off x="479425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" name="Google Shape;519;g5972904ec9_0_115:notes"/>
          <p:cNvSpPr txBox="1"/>
          <p:nvPr>
            <p:ph idx="1" type="body"/>
          </p:nvPr>
        </p:nvSpPr>
        <p:spPr>
          <a:xfrm>
            <a:off x="709929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Questrial"/>
              <a:buNone/>
            </a:pPr>
            <a:r>
              <a:rPr lang="pt-BR"/>
              <a:t>1 - similaridade baseado no score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Questrial"/>
              <a:buNone/>
            </a:pPr>
            <a:r>
              <a:rPr lang="pt-BR"/>
              <a:t>2 - valor hitting time ajustado de acordo com o cluster</a:t>
            </a:r>
            <a:endParaRPr/>
          </a:p>
        </p:txBody>
      </p:sp>
      <p:sp>
        <p:nvSpPr>
          <p:cNvPr id="520" name="Google Shape;520;g5972904ec9_0_115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5"/>
              <a:buFont typeface="Questrial"/>
              <a:buNone/>
            </a:pPr>
            <a:fld id="{00000000-1234-1234-1234-123412341234}" type="slidenum">
              <a:rPr b="0" i="0" lang="pt-BR" sz="13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47fa7764b0_0_140:notes"/>
          <p:cNvSpPr/>
          <p:nvPr>
            <p:ph idx="2" type="sldImg"/>
          </p:nvPr>
        </p:nvSpPr>
        <p:spPr>
          <a:xfrm>
            <a:off x="479425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g47fa7764b0_0_140:notes"/>
          <p:cNvSpPr txBox="1"/>
          <p:nvPr>
            <p:ph idx="1" type="body"/>
          </p:nvPr>
        </p:nvSpPr>
        <p:spPr>
          <a:xfrm>
            <a:off x="709929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Questrial"/>
              <a:buNone/>
            </a:pPr>
            <a:r>
              <a:rPr lang="pt-BR"/>
              <a:t>1 - similaridade baseado no score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Questrial"/>
              <a:buNone/>
            </a:pPr>
            <a:r>
              <a:rPr lang="pt-BR"/>
              <a:t>2 - valor hitting time ajustado de acordo com o cluster</a:t>
            </a:r>
            <a:endParaRPr/>
          </a:p>
        </p:txBody>
      </p:sp>
      <p:sp>
        <p:nvSpPr>
          <p:cNvPr id="528" name="Google Shape;528;g47fa7764b0_0_140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5"/>
              <a:buFont typeface="Questrial"/>
              <a:buNone/>
            </a:pPr>
            <a:fld id="{00000000-1234-1234-1234-123412341234}" type="slidenum">
              <a:rPr b="0" i="0" lang="pt-BR" sz="13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5898a8e8ce_0_78:notes"/>
          <p:cNvSpPr/>
          <p:nvPr>
            <p:ph idx="2" type="sldImg"/>
          </p:nvPr>
        </p:nvSpPr>
        <p:spPr>
          <a:xfrm>
            <a:off x="479425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g5898a8e8ce_0_78:notes"/>
          <p:cNvSpPr txBox="1"/>
          <p:nvPr>
            <p:ph idx="1" type="body"/>
          </p:nvPr>
        </p:nvSpPr>
        <p:spPr>
          <a:xfrm>
            <a:off x="709929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Questrial"/>
              <a:buNone/>
            </a:pPr>
            <a:r>
              <a:rPr lang="pt-BR"/>
              <a:t>1 - similaridade baseado no score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Questrial"/>
              <a:buNone/>
            </a:pPr>
            <a:r>
              <a:rPr lang="pt-BR"/>
              <a:t>2 - valor hitting time ajustado de acordo com o cluster</a:t>
            </a:r>
            <a:endParaRPr/>
          </a:p>
        </p:txBody>
      </p:sp>
      <p:sp>
        <p:nvSpPr>
          <p:cNvPr id="537" name="Google Shape;537;g5898a8e8ce_0_78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5"/>
              <a:buFont typeface="Questrial"/>
              <a:buNone/>
            </a:pPr>
            <a:fld id="{00000000-1234-1234-1234-123412341234}" type="slidenum">
              <a:rPr b="0" i="0" lang="pt-BR" sz="13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47fa7764b0_0_203:notes"/>
          <p:cNvSpPr/>
          <p:nvPr>
            <p:ph idx="2" type="sldImg"/>
          </p:nvPr>
        </p:nvSpPr>
        <p:spPr>
          <a:xfrm>
            <a:off x="479425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47fa7764b0_0_203:notes"/>
          <p:cNvSpPr txBox="1"/>
          <p:nvPr>
            <p:ph idx="1" type="body"/>
          </p:nvPr>
        </p:nvSpPr>
        <p:spPr>
          <a:xfrm>
            <a:off x="709929" y="4925407"/>
            <a:ext cx="5679300" cy="40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g47fa7764b0_0_203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5"/>
              <a:buFont typeface="Quest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48145677d4_0_26:notes"/>
          <p:cNvSpPr/>
          <p:nvPr>
            <p:ph idx="2" type="sldImg"/>
          </p:nvPr>
        </p:nvSpPr>
        <p:spPr>
          <a:xfrm>
            <a:off x="479425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g48145677d4_0_26:notes"/>
          <p:cNvSpPr txBox="1"/>
          <p:nvPr>
            <p:ph idx="1" type="body"/>
          </p:nvPr>
        </p:nvSpPr>
        <p:spPr>
          <a:xfrm>
            <a:off x="709929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Quest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57" name="Google Shape;557;g48145677d4_0_26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5"/>
              <a:buFont typeface="Questrial"/>
              <a:buNone/>
            </a:pPr>
            <a:fld id="{00000000-1234-1234-1234-123412341234}" type="slidenum">
              <a:rPr b="0" i="0" lang="pt-BR" sz="13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5898a8e8ce_0_35:notes"/>
          <p:cNvSpPr/>
          <p:nvPr>
            <p:ph idx="2" type="sldImg"/>
          </p:nvPr>
        </p:nvSpPr>
        <p:spPr>
          <a:xfrm>
            <a:off x="479425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5898a8e8ce_0_35:notes"/>
          <p:cNvSpPr txBox="1"/>
          <p:nvPr>
            <p:ph idx="1" type="body"/>
          </p:nvPr>
        </p:nvSpPr>
        <p:spPr>
          <a:xfrm>
            <a:off x="709929" y="4925407"/>
            <a:ext cx="5679300" cy="40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g5898a8e8ce_0_35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47fa7764b0_0_63:notes"/>
          <p:cNvSpPr/>
          <p:nvPr>
            <p:ph idx="2" type="sldImg"/>
          </p:nvPr>
        </p:nvSpPr>
        <p:spPr>
          <a:xfrm>
            <a:off x="479425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2" name="Google Shape;572;g47fa7764b0_0_63:notes"/>
          <p:cNvSpPr txBox="1"/>
          <p:nvPr>
            <p:ph idx="1" type="body"/>
          </p:nvPr>
        </p:nvSpPr>
        <p:spPr>
          <a:xfrm>
            <a:off x="709929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Quest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73" name="Google Shape;573;g47fa7764b0_0_63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5"/>
              <a:buFont typeface="Questrial"/>
              <a:buNone/>
            </a:pPr>
            <a:fld id="{00000000-1234-1234-1234-123412341234}" type="slidenum">
              <a:rPr b="0" i="0" lang="pt-BR" sz="13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5898a8e8ce_0_87:notes"/>
          <p:cNvSpPr/>
          <p:nvPr>
            <p:ph idx="2" type="sldImg"/>
          </p:nvPr>
        </p:nvSpPr>
        <p:spPr>
          <a:xfrm>
            <a:off x="479425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4" name="Google Shape;584;g5898a8e8ce_0_87:notes"/>
          <p:cNvSpPr txBox="1"/>
          <p:nvPr>
            <p:ph idx="1" type="body"/>
          </p:nvPr>
        </p:nvSpPr>
        <p:spPr>
          <a:xfrm>
            <a:off x="709929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Quest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85" name="Google Shape;585;g5898a8e8ce_0_87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5"/>
              <a:buFont typeface="Questrial"/>
              <a:buNone/>
            </a:pPr>
            <a:fld id="{00000000-1234-1234-1234-123412341234}" type="slidenum">
              <a:rPr b="0" i="0" lang="pt-BR" sz="13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94d93d1a5_0_132:notes"/>
          <p:cNvSpPr/>
          <p:nvPr>
            <p:ph idx="2" type="sldImg"/>
          </p:nvPr>
        </p:nvSpPr>
        <p:spPr>
          <a:xfrm>
            <a:off x="479425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594d93d1a5_0_132:notes"/>
          <p:cNvSpPr txBox="1"/>
          <p:nvPr>
            <p:ph idx="1" type="body"/>
          </p:nvPr>
        </p:nvSpPr>
        <p:spPr>
          <a:xfrm>
            <a:off x="709929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Quest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56" name="Google Shape;256;g594d93d1a5_0_132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5"/>
              <a:buFont typeface="Questrial"/>
              <a:buNone/>
            </a:pPr>
            <a:fld id="{00000000-1234-1234-1234-123412341234}" type="slidenum">
              <a:rPr b="0" i="0" lang="pt-BR" sz="13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47fa7764b0_0_177:notes"/>
          <p:cNvSpPr/>
          <p:nvPr>
            <p:ph idx="2" type="sldImg"/>
          </p:nvPr>
        </p:nvSpPr>
        <p:spPr>
          <a:xfrm>
            <a:off x="479425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g47fa7764b0_0_177:notes"/>
          <p:cNvSpPr txBox="1"/>
          <p:nvPr>
            <p:ph idx="1" type="body"/>
          </p:nvPr>
        </p:nvSpPr>
        <p:spPr>
          <a:xfrm>
            <a:off x="709929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Quest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93" name="Google Shape;593;g47fa7764b0_0_177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5"/>
              <a:buFont typeface="Questrial"/>
              <a:buNone/>
            </a:pPr>
            <a:fld id="{00000000-1234-1234-1234-123412341234}" type="slidenum">
              <a:rPr b="0" i="0" lang="pt-BR" sz="13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47fa7764b0_0_168:notes"/>
          <p:cNvSpPr/>
          <p:nvPr>
            <p:ph idx="2" type="sldImg"/>
          </p:nvPr>
        </p:nvSpPr>
        <p:spPr>
          <a:xfrm>
            <a:off x="479425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1" name="Google Shape;601;g47fa7764b0_0_168:notes"/>
          <p:cNvSpPr txBox="1"/>
          <p:nvPr>
            <p:ph idx="1" type="body"/>
          </p:nvPr>
        </p:nvSpPr>
        <p:spPr>
          <a:xfrm>
            <a:off x="709929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Quest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02" name="Google Shape;602;g47fa7764b0_0_168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5"/>
              <a:buFont typeface="Questrial"/>
              <a:buNone/>
            </a:pPr>
            <a:fld id="{00000000-1234-1234-1234-123412341234}" type="slidenum">
              <a:rPr b="0" i="0" lang="pt-BR" sz="13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47fa7764b0_0_159:notes"/>
          <p:cNvSpPr/>
          <p:nvPr>
            <p:ph idx="2" type="sldImg"/>
          </p:nvPr>
        </p:nvSpPr>
        <p:spPr>
          <a:xfrm>
            <a:off x="479425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" name="Google Shape;610;g47fa7764b0_0_159:notes"/>
          <p:cNvSpPr txBox="1"/>
          <p:nvPr>
            <p:ph idx="1" type="body"/>
          </p:nvPr>
        </p:nvSpPr>
        <p:spPr>
          <a:xfrm>
            <a:off x="709929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Questrial"/>
              <a:buNone/>
            </a:pPr>
            <a:r>
              <a:rPr lang="pt-BR"/>
              <a:t>top@35 - HT 0,286 → HTCL 0,366  (27,9%)</a:t>
            </a:r>
            <a:endParaRPr b="0" i="0" sz="12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11" name="Google Shape;611;g47fa7764b0_0_159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5"/>
              <a:buFont typeface="Questrial"/>
              <a:buNone/>
            </a:pPr>
            <a:fld id="{00000000-1234-1234-1234-123412341234}" type="slidenum">
              <a:rPr b="0" i="0" lang="pt-BR" sz="13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5898a8e8ce_0_49:notes"/>
          <p:cNvSpPr/>
          <p:nvPr>
            <p:ph idx="2" type="sldImg"/>
          </p:nvPr>
        </p:nvSpPr>
        <p:spPr>
          <a:xfrm>
            <a:off x="479425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5898a8e8ce_0_49:notes"/>
          <p:cNvSpPr txBox="1"/>
          <p:nvPr>
            <p:ph idx="1" type="body"/>
          </p:nvPr>
        </p:nvSpPr>
        <p:spPr>
          <a:xfrm>
            <a:off x="709929" y="4925407"/>
            <a:ext cx="5679300" cy="40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g5898a8e8ce_0_49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47fa7764b0_0_79:notes"/>
          <p:cNvSpPr/>
          <p:nvPr>
            <p:ph idx="2" type="sldImg"/>
          </p:nvPr>
        </p:nvSpPr>
        <p:spPr>
          <a:xfrm>
            <a:off x="479425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g47fa7764b0_0_79:notes"/>
          <p:cNvSpPr txBox="1"/>
          <p:nvPr>
            <p:ph idx="1" type="body"/>
          </p:nvPr>
        </p:nvSpPr>
        <p:spPr>
          <a:xfrm>
            <a:off x="709929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Questrial"/>
              <a:buNone/>
            </a:pPr>
            <a:r>
              <a:rPr lang="pt-BR"/>
              <a:t>interpretar o resultado das 3 métricas em conjunto</a:t>
            </a:r>
            <a:endParaRPr b="0" i="0" sz="12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26" name="Google Shape;626;g47fa7764b0_0_79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5"/>
              <a:buFont typeface="Questrial"/>
              <a:buNone/>
            </a:pPr>
            <a:fld id="{00000000-1234-1234-1234-123412341234}" type="slidenum">
              <a:rPr b="0" i="0" lang="pt-BR" sz="13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594d93d1a5_0_47:notes"/>
          <p:cNvSpPr/>
          <p:nvPr>
            <p:ph idx="2" type="sldImg"/>
          </p:nvPr>
        </p:nvSpPr>
        <p:spPr>
          <a:xfrm>
            <a:off x="479425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3" name="Google Shape;633;g594d93d1a5_0_47:notes"/>
          <p:cNvSpPr txBox="1"/>
          <p:nvPr>
            <p:ph idx="1" type="body"/>
          </p:nvPr>
        </p:nvSpPr>
        <p:spPr>
          <a:xfrm>
            <a:off x="709929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Questrial"/>
              <a:buNone/>
            </a:pPr>
            <a:r>
              <a:rPr lang="pt-BR"/>
              <a:t>interpretar o resultado das 3 métricas em conjunto</a:t>
            </a:r>
            <a:endParaRPr b="0" i="0" sz="12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34" name="Google Shape;634;g594d93d1a5_0_47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5"/>
              <a:buFont typeface="Questrial"/>
              <a:buNone/>
            </a:pPr>
            <a:fld id="{00000000-1234-1234-1234-123412341234}" type="slidenum">
              <a:rPr b="0" i="0" lang="pt-BR" sz="13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47fa7764b0_0_195:notes"/>
          <p:cNvSpPr/>
          <p:nvPr>
            <p:ph idx="2" type="sldImg"/>
          </p:nvPr>
        </p:nvSpPr>
        <p:spPr>
          <a:xfrm>
            <a:off x="479425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1" name="Google Shape;641;g47fa7764b0_0_195:notes"/>
          <p:cNvSpPr txBox="1"/>
          <p:nvPr>
            <p:ph idx="1" type="body"/>
          </p:nvPr>
        </p:nvSpPr>
        <p:spPr>
          <a:xfrm>
            <a:off x="709929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Quest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42" name="Google Shape;642;g47fa7764b0_0_195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5"/>
              <a:buFont typeface="Questrial"/>
              <a:buNone/>
            </a:pPr>
            <a:fld id="{00000000-1234-1234-1234-123412341234}" type="slidenum">
              <a:rPr b="0" i="0" lang="pt-BR" sz="13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5862003283_0_35:notes"/>
          <p:cNvSpPr/>
          <p:nvPr>
            <p:ph idx="2" type="sldImg"/>
          </p:nvPr>
        </p:nvSpPr>
        <p:spPr>
          <a:xfrm>
            <a:off x="479425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9" name="Google Shape;649;g5862003283_0_35:notes"/>
          <p:cNvSpPr txBox="1"/>
          <p:nvPr>
            <p:ph idx="1" type="body"/>
          </p:nvPr>
        </p:nvSpPr>
        <p:spPr>
          <a:xfrm>
            <a:off x="709929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Quest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50" name="Google Shape;650;g5862003283_0_35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5"/>
              <a:buFont typeface="Questrial"/>
              <a:buNone/>
            </a:pPr>
            <a:fld id="{00000000-1234-1234-1234-123412341234}" type="slidenum">
              <a:rPr b="0" i="0" lang="pt-BR" sz="13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597e4b6255_0_7:notes"/>
          <p:cNvSpPr/>
          <p:nvPr>
            <p:ph idx="2" type="sldImg"/>
          </p:nvPr>
        </p:nvSpPr>
        <p:spPr>
          <a:xfrm>
            <a:off x="479425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7" name="Google Shape;657;g597e4b6255_0_7:notes"/>
          <p:cNvSpPr txBox="1"/>
          <p:nvPr>
            <p:ph idx="1" type="body"/>
          </p:nvPr>
        </p:nvSpPr>
        <p:spPr>
          <a:xfrm>
            <a:off x="709929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Quest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58" name="Google Shape;658;g597e4b6255_0_7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5"/>
              <a:buFont typeface="Questrial"/>
              <a:buNone/>
            </a:pPr>
            <a:fld id="{00000000-1234-1234-1234-123412341234}" type="slidenum">
              <a:rPr b="0" i="0" lang="pt-BR" sz="13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597e4b6255_0_0:notes"/>
          <p:cNvSpPr/>
          <p:nvPr>
            <p:ph idx="2" type="sldImg"/>
          </p:nvPr>
        </p:nvSpPr>
        <p:spPr>
          <a:xfrm>
            <a:off x="479425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5" name="Google Shape;665;g597e4b6255_0_0:notes"/>
          <p:cNvSpPr txBox="1"/>
          <p:nvPr>
            <p:ph idx="1" type="body"/>
          </p:nvPr>
        </p:nvSpPr>
        <p:spPr>
          <a:xfrm>
            <a:off x="709929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Quest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66" name="Google Shape;666;g597e4b6255_0_0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5"/>
              <a:buFont typeface="Questrial"/>
              <a:buNone/>
            </a:pPr>
            <a:fld id="{00000000-1234-1234-1234-123412341234}" type="slidenum">
              <a:rPr b="0" i="0" lang="pt-BR" sz="13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862003283_0_7:notes"/>
          <p:cNvSpPr/>
          <p:nvPr>
            <p:ph idx="2" type="sldImg"/>
          </p:nvPr>
        </p:nvSpPr>
        <p:spPr>
          <a:xfrm>
            <a:off x="479425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5862003283_0_7:notes"/>
          <p:cNvSpPr txBox="1"/>
          <p:nvPr>
            <p:ph idx="1" type="body"/>
          </p:nvPr>
        </p:nvSpPr>
        <p:spPr>
          <a:xfrm>
            <a:off x="709929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Quest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63" name="Google Shape;263;g5862003283_0_7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5"/>
              <a:buFont typeface="Questrial"/>
              <a:buNone/>
            </a:pPr>
            <a:fld id="{00000000-1234-1234-1234-123412341234}" type="slidenum">
              <a:rPr b="0" i="0" lang="pt-BR" sz="13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48145677d4_0_45:notes"/>
          <p:cNvSpPr/>
          <p:nvPr>
            <p:ph idx="2" type="sldImg"/>
          </p:nvPr>
        </p:nvSpPr>
        <p:spPr>
          <a:xfrm>
            <a:off x="479425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3" name="Google Shape;673;g48145677d4_0_45:notes"/>
          <p:cNvSpPr txBox="1"/>
          <p:nvPr>
            <p:ph idx="1" type="body"/>
          </p:nvPr>
        </p:nvSpPr>
        <p:spPr>
          <a:xfrm>
            <a:off x="709929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Quest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74" name="Google Shape;674;g48145677d4_0_45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5"/>
              <a:buFont typeface="Questrial"/>
              <a:buNone/>
            </a:pPr>
            <a:fld id="{00000000-1234-1234-1234-123412341234}" type="slidenum">
              <a:rPr b="0" i="0" lang="pt-BR" sz="13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597e4b6255_0_33:notes"/>
          <p:cNvSpPr/>
          <p:nvPr>
            <p:ph idx="2" type="sldImg"/>
          </p:nvPr>
        </p:nvSpPr>
        <p:spPr>
          <a:xfrm>
            <a:off x="479425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1" name="Google Shape;681;g597e4b6255_0_33:notes"/>
          <p:cNvSpPr txBox="1"/>
          <p:nvPr>
            <p:ph idx="1" type="body"/>
          </p:nvPr>
        </p:nvSpPr>
        <p:spPr>
          <a:xfrm>
            <a:off x="709929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Quest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82" name="Google Shape;682;g597e4b6255_0_33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5"/>
              <a:buFont typeface="Questrial"/>
              <a:buNone/>
            </a:pPr>
            <a:fld id="{00000000-1234-1234-1234-123412341234}" type="slidenum">
              <a:rPr b="0" i="0" lang="pt-BR" sz="13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5862003283_0_42:notes"/>
          <p:cNvSpPr/>
          <p:nvPr>
            <p:ph idx="2" type="sldImg"/>
          </p:nvPr>
        </p:nvSpPr>
        <p:spPr>
          <a:xfrm>
            <a:off x="479425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9" name="Google Shape;689;g5862003283_0_42:notes"/>
          <p:cNvSpPr txBox="1"/>
          <p:nvPr>
            <p:ph idx="1" type="body"/>
          </p:nvPr>
        </p:nvSpPr>
        <p:spPr>
          <a:xfrm>
            <a:off x="709929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75" lIns="99175" spcFirstLastPara="1" rIns="99175" wrap="square" tIns="49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Quest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90" name="Google Shape;690;g5862003283_0_42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75" lIns="99175" spcFirstLastPara="1" rIns="99175" wrap="square" tIns="49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Questrial"/>
              <a:buNone/>
            </a:pPr>
            <a:fld id="{00000000-1234-1234-1234-123412341234}" type="slidenum">
              <a:rPr b="0" i="0" lang="pt-BR" sz="13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94d93d1a5_0_123:notes"/>
          <p:cNvSpPr/>
          <p:nvPr>
            <p:ph idx="2" type="sldImg"/>
          </p:nvPr>
        </p:nvSpPr>
        <p:spPr>
          <a:xfrm>
            <a:off x="479425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594d93d1a5_0_123:notes"/>
          <p:cNvSpPr txBox="1"/>
          <p:nvPr>
            <p:ph idx="1" type="body"/>
          </p:nvPr>
        </p:nvSpPr>
        <p:spPr>
          <a:xfrm>
            <a:off x="709929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Quest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73" name="Google Shape;273;g594d93d1a5_0_123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5"/>
              <a:buFont typeface="Questrial"/>
              <a:buNone/>
            </a:pPr>
            <a:fld id="{00000000-1234-1234-1234-123412341234}" type="slidenum">
              <a:rPr b="0" i="0" lang="pt-BR" sz="13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94d93d1a5_0_8:notes"/>
          <p:cNvSpPr/>
          <p:nvPr>
            <p:ph idx="2" type="sldImg"/>
          </p:nvPr>
        </p:nvSpPr>
        <p:spPr>
          <a:xfrm>
            <a:off x="479425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594d93d1a5_0_8:notes"/>
          <p:cNvSpPr txBox="1"/>
          <p:nvPr>
            <p:ph idx="1" type="body"/>
          </p:nvPr>
        </p:nvSpPr>
        <p:spPr>
          <a:xfrm>
            <a:off x="709929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Quest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82" name="Google Shape;282;g594d93d1a5_0_8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5"/>
              <a:buFont typeface="Questrial"/>
              <a:buNone/>
            </a:pPr>
            <a:fld id="{00000000-1234-1234-1234-123412341234}" type="slidenum">
              <a:rPr b="0" i="0" lang="pt-BR" sz="13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972904ec9_0_0:notes"/>
          <p:cNvSpPr/>
          <p:nvPr>
            <p:ph idx="2" type="sldImg"/>
          </p:nvPr>
        </p:nvSpPr>
        <p:spPr>
          <a:xfrm>
            <a:off x="479425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5972904ec9_0_0:notes"/>
          <p:cNvSpPr txBox="1"/>
          <p:nvPr>
            <p:ph idx="1" type="body"/>
          </p:nvPr>
        </p:nvSpPr>
        <p:spPr>
          <a:xfrm>
            <a:off x="709929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Quest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92" name="Google Shape;292;g5972904ec9_0_0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5"/>
              <a:buFont typeface="Questrial"/>
              <a:buNone/>
            </a:pPr>
            <a:fld id="{00000000-1234-1234-1234-123412341234}" type="slidenum">
              <a:rPr b="0" i="0" lang="pt-BR" sz="13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862003283_0_28:notes"/>
          <p:cNvSpPr/>
          <p:nvPr>
            <p:ph idx="2" type="sldImg"/>
          </p:nvPr>
        </p:nvSpPr>
        <p:spPr>
          <a:xfrm>
            <a:off x="479425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5862003283_0_28:notes"/>
          <p:cNvSpPr txBox="1"/>
          <p:nvPr>
            <p:ph idx="1" type="body"/>
          </p:nvPr>
        </p:nvSpPr>
        <p:spPr>
          <a:xfrm>
            <a:off x="709929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00" lIns="99025" spcFirstLastPara="1" rIns="99025" wrap="square" tIns="49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Quest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01" name="Google Shape;301;g5862003283_0_28:notes"/>
          <p:cNvSpPr txBox="1"/>
          <p:nvPr>
            <p:ph idx="12" type="sldNum"/>
          </p:nvPr>
        </p:nvSpPr>
        <p:spPr>
          <a:xfrm>
            <a:off x="4021294" y="9721107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9500" lIns="99025" spcFirstLastPara="1" rIns="99025" wrap="square" tIns="495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5"/>
              <a:buFont typeface="Questrial"/>
              <a:buNone/>
            </a:pPr>
            <a:fld id="{00000000-1234-1234-1234-123412341234}" type="slidenum">
              <a:rPr b="0" i="0" lang="pt-BR" sz="13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2"/>
          <p:cNvGrpSpPr/>
          <p:nvPr/>
        </p:nvGrpSpPr>
        <p:grpSpPr>
          <a:xfrm>
            <a:off x="3047" y="0"/>
            <a:ext cx="12188951" cy="6858000"/>
            <a:chOff x="3047" y="0"/>
            <a:chExt cx="12188951" cy="6858000"/>
          </a:xfrm>
        </p:grpSpPr>
        <p:sp>
          <p:nvSpPr>
            <p:cNvPr id="30" name="Google Shape;30;p2"/>
            <p:cNvSpPr/>
            <p:nvPr/>
          </p:nvSpPr>
          <p:spPr>
            <a:xfrm>
              <a:off x="3047" y="0"/>
              <a:ext cx="12188951" cy="6858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grpSp>
          <p:nvGrpSpPr>
            <p:cNvPr id="31" name="Google Shape;31;p2"/>
            <p:cNvGrpSpPr/>
            <p:nvPr/>
          </p:nvGrpSpPr>
          <p:grpSpPr>
            <a:xfrm>
              <a:off x="3897881" y="3537159"/>
              <a:ext cx="6525587" cy="196717"/>
              <a:chOff x="3847082" y="4379127"/>
              <a:chExt cx="6525587" cy="196717"/>
            </a:xfrm>
          </p:grpSpPr>
          <p:sp>
            <p:nvSpPr>
              <p:cNvPr descr="Gold bar" id="32" name="Google Shape;32;p2"/>
              <p:cNvSpPr/>
              <p:nvPr/>
            </p:nvSpPr>
            <p:spPr>
              <a:xfrm flipH="1" rot="-5400000">
                <a:off x="4828723" y="3397486"/>
                <a:ext cx="196717" cy="216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reflection blurRad="0" dir="5400000" dist="50800" endA="300" endPos="38500" fadeDir="5400000" kx="0" rotWithShape="0" algn="bl" stA="50000" stPos="0" sy="-100000" ky="0"/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descr="Orange bar" id="33" name="Google Shape;33;p2"/>
              <p:cNvSpPr/>
              <p:nvPr/>
            </p:nvSpPr>
            <p:spPr>
              <a:xfrm flipH="1" rot="-5400000">
                <a:off x="7012209" y="3397486"/>
                <a:ext cx="196717" cy="2160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>
                <a:reflection blurRad="0" dir="5400000" dist="50800" endA="300" endPos="38500" fadeDir="5400000" kx="0" rotWithShape="0" algn="bl" stA="50000" stPos="0" sy="-100000" ky="0"/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descr="Slate bar" id="34" name="Google Shape;34;p2"/>
              <p:cNvSpPr/>
              <p:nvPr/>
            </p:nvSpPr>
            <p:spPr>
              <a:xfrm flipH="1" rot="-5400000">
                <a:off x="9194310" y="3397486"/>
                <a:ext cx="196717" cy="2160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>
                <a:reflection blurRad="0" dir="5400000" dist="50800" endA="300" endPos="38500" fadeDir="5400000" kx="0" rotWithShape="0" algn="bl" stA="50000" stPos="0" sy="-100000" ky="0"/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524000" y="4056114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algn="ctr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type="ctrTitle"/>
          </p:nvPr>
        </p:nvSpPr>
        <p:spPr>
          <a:xfrm>
            <a:off x="1524000" y="912609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Questrial"/>
              <a:buNone/>
              <a:defRPr b="0" i="0" sz="60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37" name="Google Shape;37;p2"/>
          <p:cNvSpPr txBox="1"/>
          <p:nvPr>
            <p:ph idx="10" type="dt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8" name="Google Shape;38;p2"/>
          <p:cNvSpPr txBox="1"/>
          <p:nvPr>
            <p:ph idx="11" type="ftr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9" name="Google Shape;39;p2"/>
          <p:cNvSpPr txBox="1"/>
          <p:nvPr>
            <p:ph idx="12" type="sldNum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descr="Gold bar" id="40" name="Google Shape;40;p2"/>
          <p:cNvSpPr/>
          <p:nvPr/>
        </p:nvSpPr>
        <p:spPr>
          <a:xfrm flipH="1" rot="-5400000">
            <a:off x="2692367" y="2555519"/>
            <a:ext cx="196717" cy="216000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reflection blurRad="0" dir="5400000" dist="50800" endA="300" endPos="38500" fadeDir="5400000" kx="0" rotWithShape="0" algn="bl" stA="50000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  <a:defRPr b="0" i="0" sz="4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99" name="Google Shape;99;p11"/>
          <p:cNvSpPr txBox="1"/>
          <p:nvPr>
            <p:ph idx="10" type="dt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00" name="Google Shape;100;p11"/>
          <p:cNvSpPr txBox="1"/>
          <p:nvPr>
            <p:ph idx="11" type="ftr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01" name="Google Shape;101;p11"/>
          <p:cNvSpPr txBox="1"/>
          <p:nvPr>
            <p:ph idx="12" type="sldNum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2"/>
          <p:cNvSpPr txBox="1"/>
          <p:nvPr>
            <p:ph idx="10" type="dt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04" name="Google Shape;104;p12"/>
          <p:cNvSpPr txBox="1"/>
          <p:nvPr>
            <p:ph idx="11" type="ftr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05" name="Google Shape;105;p12"/>
          <p:cNvSpPr txBox="1"/>
          <p:nvPr>
            <p:ph idx="12" type="sldNum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3"/>
          <p:cNvSpPr txBox="1"/>
          <p:nvPr>
            <p:ph idx="1" type="body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Noto Sans Symbols"/>
              <a:buChar char="▪"/>
              <a:defRPr b="0" i="0" sz="3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406400" lvl="1" marL="914400" marR="0" algn="l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81000" lvl="2" marL="1371600" marR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55600" lvl="5" marL="2743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55600" lvl="6" marL="32004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55600" lvl="7" marL="36576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55600" lvl="8" marL="41148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839787" y="2101850"/>
            <a:ext cx="3932237" cy="3759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09" name="Google Shape;109;p13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Questrial"/>
              <a:buNone/>
              <a:defRPr b="0" i="0" sz="32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110" name="Google Shape;110;p13"/>
          <p:cNvSpPr txBox="1"/>
          <p:nvPr>
            <p:ph idx="10" type="dt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1" name="Google Shape;111;p13"/>
          <p:cNvSpPr txBox="1"/>
          <p:nvPr>
            <p:ph idx="11" type="ftr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2" name="Google Shape;112;p13"/>
          <p:cNvSpPr txBox="1"/>
          <p:nvPr>
            <p:ph idx="12" type="sldNum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/>
          <p:nvPr>
            <p:ph idx="2" type="pic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Noto Sans Symbols"/>
              <a:buNone/>
              <a:defRPr b="0" i="0" sz="3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5" name="Google Shape;115;p14"/>
          <p:cNvSpPr txBox="1"/>
          <p:nvPr>
            <p:ph idx="1" type="body"/>
          </p:nvPr>
        </p:nvSpPr>
        <p:spPr>
          <a:xfrm>
            <a:off x="839787" y="2101850"/>
            <a:ext cx="3932237" cy="3759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6" name="Google Shape;116;p14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Questrial"/>
              <a:buNone/>
              <a:defRPr b="0" i="0" sz="32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117" name="Google Shape;117;p14"/>
          <p:cNvSpPr txBox="1"/>
          <p:nvPr>
            <p:ph idx="10" type="dt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8" name="Google Shape;118;p14"/>
          <p:cNvSpPr txBox="1"/>
          <p:nvPr>
            <p:ph idx="11" type="ftr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9" name="Google Shape;119;p14"/>
          <p:cNvSpPr txBox="1"/>
          <p:nvPr>
            <p:ph idx="12" type="sldNum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/>
          <p:nvPr>
            <p:ph idx="1" type="body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22" name="Google Shape;122;p15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  <a:defRPr b="0" i="0" sz="4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123" name="Google Shape;123;p15"/>
          <p:cNvSpPr txBox="1"/>
          <p:nvPr>
            <p:ph idx="10" type="dt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24" name="Google Shape;124;p15"/>
          <p:cNvSpPr txBox="1"/>
          <p:nvPr>
            <p:ph idx="11" type="ftr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25" name="Google Shape;125;p15"/>
          <p:cNvSpPr txBox="1"/>
          <p:nvPr>
            <p:ph idx="12" type="sldNum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/>
          <p:nvPr>
            <p:ph idx="1" type="body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28" name="Google Shape;128;p16"/>
          <p:cNvSpPr txBox="1"/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  <a:defRPr b="0" i="0" sz="4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129" name="Google Shape;129;p16"/>
          <p:cNvSpPr txBox="1"/>
          <p:nvPr>
            <p:ph idx="10" type="dt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0" name="Google Shape;130;p16"/>
          <p:cNvSpPr txBox="1"/>
          <p:nvPr>
            <p:ph idx="11" type="ftr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1" name="Google Shape;131;p16"/>
          <p:cNvSpPr txBox="1"/>
          <p:nvPr>
            <p:ph idx="12" type="sldNum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18"/>
          <p:cNvGrpSpPr/>
          <p:nvPr/>
        </p:nvGrpSpPr>
        <p:grpSpPr>
          <a:xfrm>
            <a:off x="3047" y="0"/>
            <a:ext cx="12189000" cy="6858000"/>
            <a:chOff x="3047" y="0"/>
            <a:chExt cx="12189000" cy="6858000"/>
          </a:xfrm>
        </p:grpSpPr>
        <p:sp>
          <p:nvSpPr>
            <p:cNvPr id="153" name="Google Shape;153;p18"/>
            <p:cNvSpPr/>
            <p:nvPr/>
          </p:nvSpPr>
          <p:spPr>
            <a:xfrm>
              <a:off x="3047" y="0"/>
              <a:ext cx="12189000" cy="6858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grpSp>
          <p:nvGrpSpPr>
            <p:cNvPr id="154" name="Google Shape;154;p18"/>
            <p:cNvGrpSpPr/>
            <p:nvPr/>
          </p:nvGrpSpPr>
          <p:grpSpPr>
            <a:xfrm>
              <a:off x="3897881" y="3537159"/>
              <a:ext cx="6525587" cy="196800"/>
              <a:chOff x="3847082" y="4379127"/>
              <a:chExt cx="6525587" cy="196800"/>
            </a:xfrm>
          </p:grpSpPr>
          <p:sp>
            <p:nvSpPr>
              <p:cNvPr descr="Gold bar" id="155" name="Google Shape;155;p18"/>
              <p:cNvSpPr/>
              <p:nvPr/>
            </p:nvSpPr>
            <p:spPr>
              <a:xfrm flipH="1" rot="-5400000">
                <a:off x="4828682" y="3397527"/>
                <a:ext cx="196800" cy="216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reflection blurRad="0" dir="5400000" dist="50800" endA="300" endPos="38500" fadeDir="5400012" kx="0" rotWithShape="0" algn="bl" stA="50000" stPos="0" sy="-100000" ky="0"/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descr="Orange bar" id="156" name="Google Shape;156;p18"/>
              <p:cNvSpPr/>
              <p:nvPr/>
            </p:nvSpPr>
            <p:spPr>
              <a:xfrm flipH="1" rot="-5400000">
                <a:off x="7012168" y="3397527"/>
                <a:ext cx="196800" cy="2160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>
                <a:reflection blurRad="0" dir="5400000" dist="50800" endA="300" endPos="38500" fadeDir="5400012" kx="0" rotWithShape="0" algn="bl" stA="50000" stPos="0" sy="-100000" ky="0"/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descr="Slate bar" id="157" name="Google Shape;157;p18"/>
              <p:cNvSpPr/>
              <p:nvPr/>
            </p:nvSpPr>
            <p:spPr>
              <a:xfrm flipH="1" rot="-5400000">
                <a:off x="9194269" y="3397527"/>
                <a:ext cx="196800" cy="2160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>
                <a:reflection blurRad="0" dir="5400000" dist="50800" endA="300" endPos="38500" fadeDir="5400012" kx="0" rotWithShape="0" algn="bl" stA="50000" stPos="0" sy="-100000" ky="0"/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sp>
        <p:nvSpPr>
          <p:cNvPr id="158" name="Google Shape;158;p18"/>
          <p:cNvSpPr txBox="1"/>
          <p:nvPr>
            <p:ph idx="1" type="subTitle"/>
          </p:nvPr>
        </p:nvSpPr>
        <p:spPr>
          <a:xfrm>
            <a:off x="1524000" y="4056114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59" name="Google Shape;159;p18"/>
          <p:cNvSpPr txBox="1"/>
          <p:nvPr>
            <p:ph type="ctrTitle"/>
          </p:nvPr>
        </p:nvSpPr>
        <p:spPr>
          <a:xfrm>
            <a:off x="1524000" y="912609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Questrial"/>
              <a:buNone/>
              <a:defRPr b="0" i="0" sz="60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9pPr>
          </a:lstStyle>
          <a:p/>
        </p:txBody>
      </p:sp>
      <p:sp>
        <p:nvSpPr>
          <p:cNvPr id="160" name="Google Shape;160;p18"/>
          <p:cNvSpPr txBox="1"/>
          <p:nvPr>
            <p:ph idx="10" type="dt"/>
          </p:nvPr>
        </p:nvSpPr>
        <p:spPr>
          <a:xfrm>
            <a:off x="838200" y="6356350"/>
            <a:ext cx="3276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1" name="Google Shape;161;p18"/>
          <p:cNvSpPr txBox="1"/>
          <p:nvPr>
            <p:ph idx="11" type="ftr"/>
          </p:nvPr>
        </p:nvSpPr>
        <p:spPr>
          <a:xfrm>
            <a:off x="4648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2" name="Google Shape;162;p18"/>
          <p:cNvSpPr txBox="1"/>
          <p:nvPr>
            <p:ph idx="12" type="sldNum"/>
          </p:nvPr>
        </p:nvSpPr>
        <p:spPr>
          <a:xfrm>
            <a:off x="8077200" y="6356350"/>
            <a:ext cx="3276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descr="Gold bar" id="163" name="Google Shape;163;p18"/>
          <p:cNvSpPr/>
          <p:nvPr/>
        </p:nvSpPr>
        <p:spPr>
          <a:xfrm flipH="1" rot="-5400000">
            <a:off x="2692326" y="2555561"/>
            <a:ext cx="196800" cy="216000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reflection blurRad="0" dir="5400000" dist="50800" endA="300" endPos="38500" fadeDir="5400012" kx="0" rotWithShape="0" algn="bl" stA="50000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492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492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6" name="Google Shape;166;p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  <a:defRPr b="0" i="0" sz="4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9pPr>
          </a:lstStyle>
          <a:p/>
        </p:txBody>
      </p:sp>
      <p:sp>
        <p:nvSpPr>
          <p:cNvPr id="167" name="Google Shape;167;p19"/>
          <p:cNvSpPr txBox="1"/>
          <p:nvPr>
            <p:ph idx="10" type="dt"/>
          </p:nvPr>
        </p:nvSpPr>
        <p:spPr>
          <a:xfrm>
            <a:off x="838200" y="6356350"/>
            <a:ext cx="3276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8" name="Google Shape;168;p19"/>
          <p:cNvSpPr txBox="1"/>
          <p:nvPr>
            <p:ph idx="11" type="ftr"/>
          </p:nvPr>
        </p:nvSpPr>
        <p:spPr>
          <a:xfrm>
            <a:off x="4648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077200" y="6356350"/>
            <a:ext cx="3276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idx="1" type="body"/>
          </p:nvPr>
        </p:nvSpPr>
        <p:spPr>
          <a:xfrm>
            <a:off x="831850" y="4589462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72" name="Google Shape;172;p20"/>
          <p:cNvSpPr txBox="1"/>
          <p:nvPr>
            <p:ph type="title"/>
          </p:nvPr>
        </p:nvSpPr>
        <p:spPr>
          <a:xfrm>
            <a:off x="831850" y="1709738"/>
            <a:ext cx="10515600" cy="286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Questrial"/>
              <a:buNone/>
              <a:defRPr b="0" i="0" sz="60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9pPr>
          </a:lstStyle>
          <a:p/>
        </p:txBody>
      </p:sp>
      <p:sp>
        <p:nvSpPr>
          <p:cNvPr id="173" name="Google Shape;173;p20"/>
          <p:cNvSpPr txBox="1"/>
          <p:nvPr>
            <p:ph idx="10" type="dt"/>
          </p:nvPr>
        </p:nvSpPr>
        <p:spPr>
          <a:xfrm>
            <a:off x="838200" y="6356350"/>
            <a:ext cx="3276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74" name="Google Shape;174;p20"/>
          <p:cNvSpPr txBox="1"/>
          <p:nvPr>
            <p:ph idx="11" type="ftr"/>
          </p:nvPr>
        </p:nvSpPr>
        <p:spPr>
          <a:xfrm>
            <a:off x="4648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75" name="Google Shape;175;p20"/>
          <p:cNvSpPr txBox="1"/>
          <p:nvPr>
            <p:ph idx="12" type="sldNum"/>
          </p:nvPr>
        </p:nvSpPr>
        <p:spPr>
          <a:xfrm>
            <a:off x="8077200" y="6356350"/>
            <a:ext cx="3276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/>
          <p:nvPr>
            <p:ph idx="1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492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492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78" name="Google Shape;178;p21"/>
          <p:cNvSpPr txBox="1"/>
          <p:nvPr>
            <p:ph idx="2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492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492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79" name="Google Shape;179;p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  <a:defRPr b="0" i="0" sz="4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9pPr>
          </a:lstStyle>
          <a:p/>
        </p:txBody>
      </p:sp>
      <p:sp>
        <p:nvSpPr>
          <p:cNvPr id="180" name="Google Shape;180;p21"/>
          <p:cNvSpPr txBox="1"/>
          <p:nvPr>
            <p:ph idx="10" type="dt"/>
          </p:nvPr>
        </p:nvSpPr>
        <p:spPr>
          <a:xfrm>
            <a:off x="838200" y="6356350"/>
            <a:ext cx="3276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81" name="Google Shape;181;p21"/>
          <p:cNvSpPr txBox="1"/>
          <p:nvPr>
            <p:ph idx="11" type="ftr"/>
          </p:nvPr>
        </p:nvSpPr>
        <p:spPr>
          <a:xfrm>
            <a:off x="4648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82" name="Google Shape;182;p21"/>
          <p:cNvSpPr txBox="1"/>
          <p:nvPr>
            <p:ph idx="12" type="sldNum"/>
          </p:nvPr>
        </p:nvSpPr>
        <p:spPr>
          <a:xfrm>
            <a:off x="8077200" y="6356350"/>
            <a:ext cx="3276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just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43" name="Google Shape;43;p3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  <a:defRPr b="0" i="0" sz="4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44" name="Google Shape;44;p3"/>
          <p:cNvSpPr txBox="1"/>
          <p:nvPr>
            <p:ph idx="10" type="dt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45" name="Google Shape;45;p3"/>
          <p:cNvSpPr txBox="1"/>
          <p:nvPr>
            <p:ph idx="11" type="ftr"/>
          </p:nvPr>
        </p:nvSpPr>
        <p:spPr>
          <a:xfrm>
            <a:off x="8458199" y="6356349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46" name="Google Shape;46;p3"/>
          <p:cNvSpPr txBox="1"/>
          <p:nvPr>
            <p:ph idx="12" type="sldNum"/>
          </p:nvPr>
        </p:nvSpPr>
        <p:spPr>
          <a:xfrm>
            <a:off x="4648199" y="6356349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/>
          <p:nvPr>
            <p:ph idx="1" type="body"/>
          </p:nvPr>
        </p:nvSpPr>
        <p:spPr>
          <a:xfrm>
            <a:off x="6189662" y="2193925"/>
            <a:ext cx="5157900" cy="3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4925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85" name="Google Shape;185;p22"/>
          <p:cNvSpPr txBox="1"/>
          <p:nvPr>
            <p:ph idx="2" type="body"/>
          </p:nvPr>
        </p:nvSpPr>
        <p:spPr>
          <a:xfrm>
            <a:off x="6189662" y="1489075"/>
            <a:ext cx="51579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None/>
              <a:defRPr b="1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b="1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Noto Sans Symbols"/>
              <a:buNone/>
              <a:defRPr b="1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86" name="Google Shape;186;p22"/>
          <p:cNvSpPr txBox="1"/>
          <p:nvPr>
            <p:ph idx="3" type="body"/>
          </p:nvPr>
        </p:nvSpPr>
        <p:spPr>
          <a:xfrm>
            <a:off x="831850" y="2193925"/>
            <a:ext cx="5156100" cy="3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4925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87" name="Google Shape;187;p22"/>
          <p:cNvSpPr txBox="1"/>
          <p:nvPr>
            <p:ph idx="4" type="body"/>
          </p:nvPr>
        </p:nvSpPr>
        <p:spPr>
          <a:xfrm>
            <a:off x="831850" y="1489075"/>
            <a:ext cx="51561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None/>
              <a:defRPr b="1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b="1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Noto Sans Symbols"/>
              <a:buNone/>
              <a:defRPr b="1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88" name="Google Shape;188;p22"/>
          <p:cNvSpPr txBox="1"/>
          <p:nvPr>
            <p:ph type="title"/>
          </p:nvPr>
        </p:nvSpPr>
        <p:spPr>
          <a:xfrm>
            <a:off x="831850" y="274637"/>
            <a:ext cx="10515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  <a:defRPr b="0" i="0" sz="4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9pPr>
          </a:lstStyle>
          <a:p/>
        </p:txBody>
      </p:sp>
      <p:sp>
        <p:nvSpPr>
          <p:cNvPr id="189" name="Google Shape;189;p22"/>
          <p:cNvSpPr txBox="1"/>
          <p:nvPr>
            <p:ph idx="10" type="dt"/>
          </p:nvPr>
        </p:nvSpPr>
        <p:spPr>
          <a:xfrm>
            <a:off x="838200" y="6356350"/>
            <a:ext cx="3276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0" name="Google Shape;190;p22"/>
          <p:cNvSpPr txBox="1"/>
          <p:nvPr>
            <p:ph idx="11" type="ftr"/>
          </p:nvPr>
        </p:nvSpPr>
        <p:spPr>
          <a:xfrm>
            <a:off x="4648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1" name="Google Shape;191;p22"/>
          <p:cNvSpPr txBox="1"/>
          <p:nvPr>
            <p:ph idx="12" type="sldNum"/>
          </p:nvPr>
        </p:nvSpPr>
        <p:spPr>
          <a:xfrm>
            <a:off x="8077200" y="6356350"/>
            <a:ext cx="3276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  <a:defRPr b="0" i="0" sz="4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9pPr>
          </a:lstStyle>
          <a:p/>
        </p:txBody>
      </p:sp>
      <p:sp>
        <p:nvSpPr>
          <p:cNvPr id="194" name="Google Shape;194;p23"/>
          <p:cNvSpPr txBox="1"/>
          <p:nvPr>
            <p:ph idx="10" type="dt"/>
          </p:nvPr>
        </p:nvSpPr>
        <p:spPr>
          <a:xfrm>
            <a:off x="838200" y="6356350"/>
            <a:ext cx="3276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5" name="Google Shape;195;p23"/>
          <p:cNvSpPr txBox="1"/>
          <p:nvPr>
            <p:ph idx="11" type="ftr"/>
          </p:nvPr>
        </p:nvSpPr>
        <p:spPr>
          <a:xfrm>
            <a:off x="4648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6" name="Google Shape;196;p23"/>
          <p:cNvSpPr txBox="1"/>
          <p:nvPr>
            <p:ph idx="12" type="sldNum"/>
          </p:nvPr>
        </p:nvSpPr>
        <p:spPr>
          <a:xfrm>
            <a:off x="8077200" y="6356350"/>
            <a:ext cx="3276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/>
          <p:nvPr>
            <p:ph idx="10" type="dt"/>
          </p:nvPr>
        </p:nvSpPr>
        <p:spPr>
          <a:xfrm>
            <a:off x="838200" y="6356350"/>
            <a:ext cx="3276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9" name="Google Shape;199;p24"/>
          <p:cNvSpPr txBox="1"/>
          <p:nvPr>
            <p:ph idx="11" type="ftr"/>
          </p:nvPr>
        </p:nvSpPr>
        <p:spPr>
          <a:xfrm>
            <a:off x="4648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00" name="Google Shape;200;p24"/>
          <p:cNvSpPr txBox="1"/>
          <p:nvPr>
            <p:ph idx="12" type="sldNum"/>
          </p:nvPr>
        </p:nvSpPr>
        <p:spPr>
          <a:xfrm>
            <a:off x="8077200" y="6356350"/>
            <a:ext cx="3276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/>
          <p:nvPr>
            <p:ph idx="1" type="body"/>
          </p:nvPr>
        </p:nvSpPr>
        <p:spPr>
          <a:xfrm>
            <a:off x="5183187" y="987425"/>
            <a:ext cx="61725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Noto Sans Symbols"/>
              <a:buChar char="▪"/>
              <a:defRPr b="0" i="0" sz="3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03" name="Google Shape;203;p25"/>
          <p:cNvSpPr txBox="1"/>
          <p:nvPr>
            <p:ph idx="2" type="body"/>
          </p:nvPr>
        </p:nvSpPr>
        <p:spPr>
          <a:xfrm>
            <a:off x="839787" y="2101850"/>
            <a:ext cx="3932100" cy="3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None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None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None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None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None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None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04" name="Google Shape;204;p25"/>
          <p:cNvSpPr txBox="1"/>
          <p:nvPr>
            <p:ph type="title"/>
          </p:nvPr>
        </p:nvSpPr>
        <p:spPr>
          <a:xfrm>
            <a:off x="839787" y="457200"/>
            <a:ext cx="39321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Questrial"/>
              <a:buNone/>
              <a:defRPr b="0" i="0" sz="32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9pPr>
          </a:lstStyle>
          <a:p/>
        </p:txBody>
      </p:sp>
      <p:sp>
        <p:nvSpPr>
          <p:cNvPr id="205" name="Google Shape;205;p25"/>
          <p:cNvSpPr txBox="1"/>
          <p:nvPr>
            <p:ph idx="10" type="dt"/>
          </p:nvPr>
        </p:nvSpPr>
        <p:spPr>
          <a:xfrm>
            <a:off x="838200" y="6356350"/>
            <a:ext cx="3276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06" name="Google Shape;206;p25"/>
          <p:cNvSpPr txBox="1"/>
          <p:nvPr>
            <p:ph idx="11" type="ftr"/>
          </p:nvPr>
        </p:nvSpPr>
        <p:spPr>
          <a:xfrm>
            <a:off x="4648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07" name="Google Shape;207;p25"/>
          <p:cNvSpPr txBox="1"/>
          <p:nvPr>
            <p:ph idx="12" type="sldNum"/>
          </p:nvPr>
        </p:nvSpPr>
        <p:spPr>
          <a:xfrm>
            <a:off x="8077200" y="6356350"/>
            <a:ext cx="3276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/>
          <p:nvPr>
            <p:ph idx="2" type="pic"/>
          </p:nvPr>
        </p:nvSpPr>
        <p:spPr>
          <a:xfrm>
            <a:off x="5183187" y="987425"/>
            <a:ext cx="61725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Noto Sans Symbols"/>
              <a:buNone/>
              <a:defRPr b="0" i="0" sz="3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10" name="Google Shape;210;p26"/>
          <p:cNvSpPr txBox="1"/>
          <p:nvPr>
            <p:ph idx="1" type="body"/>
          </p:nvPr>
        </p:nvSpPr>
        <p:spPr>
          <a:xfrm>
            <a:off x="839787" y="2101850"/>
            <a:ext cx="3932100" cy="3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None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None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None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None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None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None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11" name="Google Shape;211;p26"/>
          <p:cNvSpPr txBox="1"/>
          <p:nvPr>
            <p:ph type="title"/>
          </p:nvPr>
        </p:nvSpPr>
        <p:spPr>
          <a:xfrm>
            <a:off x="839787" y="457200"/>
            <a:ext cx="39321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Questrial"/>
              <a:buNone/>
              <a:defRPr b="0" i="0" sz="32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9pPr>
          </a:lstStyle>
          <a:p/>
        </p:txBody>
      </p:sp>
      <p:sp>
        <p:nvSpPr>
          <p:cNvPr id="212" name="Google Shape;212;p26"/>
          <p:cNvSpPr txBox="1"/>
          <p:nvPr>
            <p:ph idx="10" type="dt"/>
          </p:nvPr>
        </p:nvSpPr>
        <p:spPr>
          <a:xfrm>
            <a:off x="838200" y="6356350"/>
            <a:ext cx="3276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13" name="Google Shape;213;p26"/>
          <p:cNvSpPr txBox="1"/>
          <p:nvPr>
            <p:ph idx="11" type="ftr"/>
          </p:nvPr>
        </p:nvSpPr>
        <p:spPr>
          <a:xfrm>
            <a:off x="4648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14" name="Google Shape;214;p26"/>
          <p:cNvSpPr txBox="1"/>
          <p:nvPr>
            <p:ph idx="12" type="sldNum"/>
          </p:nvPr>
        </p:nvSpPr>
        <p:spPr>
          <a:xfrm>
            <a:off x="8077200" y="6356350"/>
            <a:ext cx="3276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 txBox="1"/>
          <p:nvPr>
            <p:ph idx="1" type="body"/>
          </p:nvPr>
        </p:nvSpPr>
        <p:spPr>
          <a:xfrm rot="5400000">
            <a:off x="3920399" y="-1256574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492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492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17" name="Google Shape;217;p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  <a:defRPr b="0" i="0" sz="4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9pPr>
          </a:lstStyle>
          <a:p/>
        </p:txBody>
      </p:sp>
      <p:sp>
        <p:nvSpPr>
          <p:cNvPr id="218" name="Google Shape;218;p27"/>
          <p:cNvSpPr txBox="1"/>
          <p:nvPr>
            <p:ph idx="10" type="dt"/>
          </p:nvPr>
        </p:nvSpPr>
        <p:spPr>
          <a:xfrm>
            <a:off x="838200" y="6356350"/>
            <a:ext cx="3276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19" name="Google Shape;219;p27"/>
          <p:cNvSpPr txBox="1"/>
          <p:nvPr>
            <p:ph idx="11" type="ftr"/>
          </p:nvPr>
        </p:nvSpPr>
        <p:spPr>
          <a:xfrm>
            <a:off x="4648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20" name="Google Shape;220;p27"/>
          <p:cNvSpPr txBox="1"/>
          <p:nvPr>
            <p:ph idx="12" type="sldNum"/>
          </p:nvPr>
        </p:nvSpPr>
        <p:spPr>
          <a:xfrm>
            <a:off x="8077200" y="6356350"/>
            <a:ext cx="3276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/>
          <p:nvPr>
            <p:ph idx="1" type="body"/>
          </p:nvPr>
        </p:nvSpPr>
        <p:spPr>
          <a:xfrm rot="5400000">
            <a:off x="1799399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492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492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23" name="Google Shape;223;p28"/>
          <p:cNvSpPr txBox="1"/>
          <p:nvPr>
            <p:ph type="title"/>
          </p:nvPr>
        </p:nvSpPr>
        <p:spPr>
          <a:xfrm rot="5400000">
            <a:off x="7133399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  <a:defRPr b="0" i="0" sz="4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9pPr>
          </a:lstStyle>
          <a:p/>
        </p:txBody>
      </p:sp>
      <p:sp>
        <p:nvSpPr>
          <p:cNvPr id="224" name="Google Shape;224;p28"/>
          <p:cNvSpPr txBox="1"/>
          <p:nvPr>
            <p:ph idx="10" type="dt"/>
          </p:nvPr>
        </p:nvSpPr>
        <p:spPr>
          <a:xfrm>
            <a:off x="838200" y="6356350"/>
            <a:ext cx="3276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25" name="Google Shape;225;p28"/>
          <p:cNvSpPr txBox="1"/>
          <p:nvPr>
            <p:ph idx="11" type="ftr"/>
          </p:nvPr>
        </p:nvSpPr>
        <p:spPr>
          <a:xfrm>
            <a:off x="4648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26" name="Google Shape;226;p28"/>
          <p:cNvSpPr txBox="1"/>
          <p:nvPr>
            <p:ph idx="12" type="sldNum"/>
          </p:nvPr>
        </p:nvSpPr>
        <p:spPr>
          <a:xfrm>
            <a:off x="8077200" y="6356350"/>
            <a:ext cx="3276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ilho1">
  <p:cSld name="Brilho1">
    <p:bg>
      <p:bgPr>
        <a:gradFill>
          <a:gsLst>
            <a:gs pos="0">
              <a:srgbClr val="FEFEFE"/>
            </a:gs>
            <a:gs pos="35000">
              <a:srgbClr val="FFFFFF"/>
            </a:gs>
            <a:gs pos="100000">
              <a:schemeClr val="accent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just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49" name="Google Shape;49;p4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  <a:defRPr b="0" i="0" sz="4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50" name="Google Shape;50;p4"/>
          <p:cNvSpPr txBox="1"/>
          <p:nvPr>
            <p:ph idx="10" type="dt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1" name="Google Shape;51;p4"/>
          <p:cNvSpPr txBox="1"/>
          <p:nvPr>
            <p:ph idx="11" type="ftr"/>
          </p:nvPr>
        </p:nvSpPr>
        <p:spPr>
          <a:xfrm>
            <a:off x="8439977" y="6356349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2" name="Google Shape;52;p4"/>
          <p:cNvSpPr txBox="1"/>
          <p:nvPr>
            <p:ph idx="12" type="sldNum"/>
          </p:nvPr>
        </p:nvSpPr>
        <p:spPr>
          <a:xfrm>
            <a:off x="4684643" y="6356350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3" name="Google Shape;53;p4"/>
          <p:cNvSpPr/>
          <p:nvPr/>
        </p:nvSpPr>
        <p:spPr>
          <a:xfrm>
            <a:off x="0" y="530087"/>
            <a:ext cx="556591" cy="1457739"/>
          </a:xfrm>
          <a:prstGeom prst="rect">
            <a:avLst/>
          </a:prstGeom>
          <a:solidFill>
            <a:srgbClr val="FF00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ilho2">
  <p:cSld name="Brilho2">
    <p:bg>
      <p:bgPr>
        <a:gradFill>
          <a:gsLst>
            <a:gs pos="0">
              <a:srgbClr val="FEFEFE"/>
            </a:gs>
            <a:gs pos="35000">
              <a:srgbClr val="FFFFFF"/>
            </a:gs>
            <a:gs pos="100000">
              <a:schemeClr val="accent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just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6" name="Google Shape;56;p5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  <a:defRPr b="0" i="0" sz="4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57" name="Google Shape;57;p5"/>
          <p:cNvSpPr txBox="1"/>
          <p:nvPr>
            <p:ph idx="10" type="dt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8" name="Google Shape;58;p5"/>
          <p:cNvSpPr txBox="1"/>
          <p:nvPr>
            <p:ph idx="11" type="ftr"/>
          </p:nvPr>
        </p:nvSpPr>
        <p:spPr>
          <a:xfrm>
            <a:off x="8458199" y="6356349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9" name="Google Shape;59;p5"/>
          <p:cNvSpPr txBox="1"/>
          <p:nvPr>
            <p:ph idx="12" type="sldNum"/>
          </p:nvPr>
        </p:nvSpPr>
        <p:spPr>
          <a:xfrm>
            <a:off x="4648199" y="6356349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0" name="Google Shape;60;p5"/>
          <p:cNvSpPr/>
          <p:nvPr/>
        </p:nvSpPr>
        <p:spPr>
          <a:xfrm>
            <a:off x="0" y="2000216"/>
            <a:ext cx="556591" cy="1457739"/>
          </a:xfrm>
          <a:prstGeom prst="rect">
            <a:avLst/>
          </a:prstGeom>
          <a:solidFill>
            <a:srgbClr val="5B9BD5"/>
          </a:solidFill>
          <a:ln cap="flat" cmpd="sng" w="25400">
            <a:solidFill>
              <a:srgbClr val="5B9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ilho3">
  <p:cSld name="Brilho3">
    <p:bg>
      <p:bgPr>
        <a:gradFill>
          <a:gsLst>
            <a:gs pos="0">
              <a:srgbClr val="FEFEFE"/>
            </a:gs>
            <a:gs pos="35000">
              <a:srgbClr val="FFFFFF"/>
            </a:gs>
            <a:gs pos="100000">
              <a:schemeClr val="accent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just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  <a:defRPr b="0" i="0" sz="4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64" name="Google Shape;64;p6"/>
          <p:cNvSpPr txBox="1"/>
          <p:nvPr>
            <p:ph idx="10" type="dt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65" name="Google Shape;65;p6"/>
          <p:cNvSpPr txBox="1"/>
          <p:nvPr>
            <p:ph idx="11" type="ftr"/>
          </p:nvPr>
        </p:nvSpPr>
        <p:spPr>
          <a:xfrm>
            <a:off x="8458199" y="6356349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66" name="Google Shape;66;p6"/>
          <p:cNvSpPr txBox="1"/>
          <p:nvPr>
            <p:ph idx="12" type="sldNum"/>
          </p:nvPr>
        </p:nvSpPr>
        <p:spPr>
          <a:xfrm>
            <a:off x="4666422" y="6356350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0" y="3457956"/>
            <a:ext cx="556591" cy="1524861"/>
          </a:xfrm>
          <a:prstGeom prst="rect">
            <a:avLst/>
          </a:prstGeom>
          <a:solidFill>
            <a:srgbClr val="FFC000"/>
          </a:solidFill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ilho4">
  <p:cSld name="Brilho4">
    <p:bg>
      <p:bgPr>
        <a:gradFill>
          <a:gsLst>
            <a:gs pos="0">
              <a:srgbClr val="FEFEFE"/>
            </a:gs>
            <a:gs pos="35000">
              <a:srgbClr val="FFFFFF"/>
            </a:gs>
            <a:gs pos="100000">
              <a:schemeClr val="accent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just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0" name="Google Shape;70;p7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  <a:defRPr b="0" i="0" sz="4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71" name="Google Shape;71;p7"/>
          <p:cNvSpPr txBox="1"/>
          <p:nvPr>
            <p:ph idx="10" type="dt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1" type="ftr"/>
          </p:nvPr>
        </p:nvSpPr>
        <p:spPr>
          <a:xfrm>
            <a:off x="8458199" y="6356349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3" name="Google Shape;73;p7"/>
          <p:cNvSpPr txBox="1"/>
          <p:nvPr>
            <p:ph idx="12" type="sldNum"/>
          </p:nvPr>
        </p:nvSpPr>
        <p:spPr>
          <a:xfrm>
            <a:off x="4648199" y="6356350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4" name="Google Shape;74;p7"/>
          <p:cNvSpPr/>
          <p:nvPr/>
        </p:nvSpPr>
        <p:spPr>
          <a:xfrm>
            <a:off x="13252" y="4911863"/>
            <a:ext cx="556591" cy="1457739"/>
          </a:xfrm>
          <a:prstGeom prst="rect">
            <a:avLst/>
          </a:prstGeom>
          <a:solidFill>
            <a:srgbClr val="70AD47"/>
          </a:solidFill>
          <a:ln cap="flat" cmpd="sng" w="25400">
            <a:solidFill>
              <a:srgbClr val="70AD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8"/>
          <p:cNvSpPr txBox="1"/>
          <p:nvPr>
            <p:ph idx="1" type="body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7" name="Google Shape;77;p8"/>
          <p:cNvSpPr txBox="1"/>
          <p:nvPr>
            <p:ph type="title"/>
          </p:nvPr>
        </p:nvSpPr>
        <p:spPr>
          <a:xfrm>
            <a:off x="831850" y="1709738"/>
            <a:ext cx="10515599" cy="286226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Questrial"/>
              <a:buNone/>
              <a:defRPr b="0" i="0" sz="60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78" name="Google Shape;78;p8"/>
          <p:cNvSpPr txBox="1"/>
          <p:nvPr>
            <p:ph idx="10" type="dt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1" type="ftr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0" name="Google Shape;80;p8"/>
          <p:cNvSpPr txBox="1"/>
          <p:nvPr>
            <p:ph idx="12" type="sldNum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 txBox="1"/>
          <p:nvPr>
            <p:ph idx="1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3" name="Google Shape;83;p9"/>
          <p:cNvSpPr txBox="1"/>
          <p:nvPr>
            <p:ph idx="2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4" name="Google Shape;84;p9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  <a:defRPr b="0" i="0" sz="4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85" name="Google Shape;85;p9"/>
          <p:cNvSpPr txBox="1"/>
          <p:nvPr>
            <p:ph idx="10" type="dt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6" name="Google Shape;86;p9"/>
          <p:cNvSpPr txBox="1"/>
          <p:nvPr>
            <p:ph idx="11" type="ftr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7" name="Google Shape;87;p9"/>
          <p:cNvSpPr txBox="1"/>
          <p:nvPr>
            <p:ph idx="12" type="sldNum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0"/>
          <p:cNvSpPr txBox="1"/>
          <p:nvPr>
            <p:ph idx="1" type="body"/>
          </p:nvPr>
        </p:nvSpPr>
        <p:spPr>
          <a:xfrm>
            <a:off x="6189662" y="2193925"/>
            <a:ext cx="5157787" cy="39782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55600" lvl="1" marL="9144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30200" lvl="3" marL="1828800" marR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30200" lvl="4" marL="2286000" marR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0200" lvl="5" marL="2743200" marR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0200" lvl="6" marL="3200400" marR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0200" lvl="7" marL="3657600" marR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0200" lvl="8" marL="4114800" marR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90" name="Google Shape;90;p10"/>
          <p:cNvSpPr txBox="1"/>
          <p:nvPr>
            <p:ph idx="2" type="body"/>
          </p:nvPr>
        </p:nvSpPr>
        <p:spPr>
          <a:xfrm>
            <a:off x="6189662" y="1489075"/>
            <a:ext cx="5157787" cy="6413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None/>
              <a:defRPr b="1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b="1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91" name="Google Shape;91;p10"/>
          <p:cNvSpPr txBox="1"/>
          <p:nvPr>
            <p:ph idx="3" type="body"/>
          </p:nvPr>
        </p:nvSpPr>
        <p:spPr>
          <a:xfrm>
            <a:off x="831850" y="2193925"/>
            <a:ext cx="5156199" cy="39782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55600" lvl="1" marL="9144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30200" lvl="3" marL="1828800" marR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30200" lvl="4" marL="2286000" marR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0200" lvl="5" marL="2743200" marR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0200" lvl="6" marL="3200400" marR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0200" lvl="7" marL="3657600" marR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0200" lvl="8" marL="4114800" marR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92" name="Google Shape;92;p10"/>
          <p:cNvSpPr txBox="1"/>
          <p:nvPr>
            <p:ph idx="4" type="body"/>
          </p:nvPr>
        </p:nvSpPr>
        <p:spPr>
          <a:xfrm>
            <a:off x="831850" y="1489075"/>
            <a:ext cx="5156199" cy="6413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None/>
              <a:defRPr b="1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b="1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93" name="Google Shape;93;p10"/>
          <p:cNvSpPr txBox="1"/>
          <p:nvPr>
            <p:ph type="title"/>
          </p:nvPr>
        </p:nvSpPr>
        <p:spPr>
          <a:xfrm>
            <a:off x="831850" y="274637"/>
            <a:ext cx="1051559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  <a:defRPr b="0" i="0" sz="4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94" name="Google Shape;94;p10"/>
          <p:cNvSpPr txBox="1"/>
          <p:nvPr>
            <p:ph idx="10" type="dt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95" name="Google Shape;95;p10"/>
          <p:cNvSpPr txBox="1"/>
          <p:nvPr>
            <p:ph idx="11" type="ftr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96" name="Google Shape;96;p10"/>
          <p:cNvSpPr txBox="1"/>
          <p:nvPr>
            <p:ph idx="12" type="sldNum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FFFFF"/>
            </a:gs>
            <a:gs pos="35000">
              <a:srgbClr val="FFFFFF"/>
            </a:gs>
            <a:gs pos="100000">
              <a:schemeClr val="accent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0" y="-6"/>
            <a:ext cx="12188951" cy="6858005"/>
            <a:chOff x="-2728" y="-5"/>
            <a:chExt cx="12188951" cy="6858005"/>
          </a:xfrm>
        </p:grpSpPr>
        <p:sp>
          <p:nvSpPr>
            <p:cNvPr id="11" name="Google Shape;11;p1"/>
            <p:cNvSpPr/>
            <p:nvPr/>
          </p:nvSpPr>
          <p:spPr>
            <a:xfrm>
              <a:off x="-2728" y="0"/>
              <a:ext cx="12188951" cy="6858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grpSp>
          <p:nvGrpSpPr>
            <p:cNvPr id="12" name="Google Shape;12;p1"/>
            <p:cNvGrpSpPr/>
            <p:nvPr/>
          </p:nvGrpSpPr>
          <p:grpSpPr>
            <a:xfrm>
              <a:off x="-2725" y="-5"/>
              <a:ext cx="716421" cy="6858000"/>
              <a:chOff x="-2725" y="-5"/>
              <a:chExt cx="716421" cy="6858000"/>
            </a:xfrm>
          </p:grpSpPr>
          <p:grpSp>
            <p:nvGrpSpPr>
              <p:cNvPr id="13" name="Google Shape;13;p1"/>
              <p:cNvGrpSpPr/>
              <p:nvPr/>
            </p:nvGrpSpPr>
            <p:grpSpPr>
              <a:xfrm>
                <a:off x="-2725" y="2007890"/>
                <a:ext cx="571473" cy="4380548"/>
                <a:chOff x="6048439" y="1740714"/>
                <a:chExt cx="196717" cy="5840727"/>
              </a:xfrm>
            </p:grpSpPr>
            <p:sp>
              <p:nvSpPr>
                <p:cNvPr descr="Gold bar" id="14" name="Google Shape;14;p1"/>
                <p:cNvSpPr/>
                <p:nvPr/>
              </p:nvSpPr>
              <p:spPr>
                <a:xfrm flipH="1" rot="10800000">
                  <a:off x="6048439" y="5661442"/>
                  <a:ext cx="196717" cy="1919999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descr="Orange bar" id="15" name="Google Shape;15;p1"/>
                <p:cNvSpPr/>
                <p:nvPr/>
              </p:nvSpPr>
              <p:spPr>
                <a:xfrm flipH="1" rot="10800000">
                  <a:off x="6048439" y="3700382"/>
                  <a:ext cx="196717" cy="1919999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descr="Slate bar" id="16" name="Google Shape;16;p1"/>
                <p:cNvSpPr/>
                <p:nvPr/>
              </p:nvSpPr>
              <p:spPr>
                <a:xfrm flipH="1" rot="10800000">
                  <a:off x="6048439" y="1740714"/>
                  <a:ext cx="196717" cy="1919999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grpSp>
            <p:nvGrpSpPr>
              <p:cNvPr id="17" name="Google Shape;17;p1"/>
              <p:cNvGrpSpPr/>
              <p:nvPr/>
            </p:nvGrpSpPr>
            <p:grpSpPr>
              <a:xfrm>
                <a:off x="566004" y="-4"/>
                <a:ext cx="147692" cy="6857999"/>
                <a:chOff x="6048439" y="-936480"/>
                <a:chExt cx="196717" cy="9143999"/>
              </a:xfrm>
            </p:grpSpPr>
            <p:sp>
              <p:nvSpPr>
                <p:cNvPr descr="Gold bar" id="18" name="Google Shape;18;p1"/>
                <p:cNvSpPr/>
                <p:nvPr/>
              </p:nvSpPr>
              <p:spPr>
                <a:xfrm flipH="1" rot="10800000">
                  <a:off x="6048439" y="5159057"/>
                  <a:ext cx="196717" cy="3048462"/>
                </a:xfrm>
                <a:prstGeom prst="rect">
                  <a:avLst/>
                </a:prstGeom>
                <a:gradFill>
                  <a:gsLst>
                    <a:gs pos="0">
                      <a:srgbClr val="C4E0B2"/>
                    </a:gs>
                    <a:gs pos="100000">
                      <a:srgbClr val="FFFF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descr="Orange bar" id="19" name="Google Shape;19;p1"/>
                <p:cNvSpPr/>
                <p:nvPr/>
              </p:nvSpPr>
              <p:spPr>
                <a:xfrm flipH="1" rot="10800000">
                  <a:off x="6048439" y="2110594"/>
                  <a:ext cx="196717" cy="3048462"/>
                </a:xfrm>
                <a:prstGeom prst="rect">
                  <a:avLst/>
                </a:prstGeom>
                <a:gradFill>
                  <a:gsLst>
                    <a:gs pos="0">
                      <a:srgbClr val="FEE599"/>
                    </a:gs>
                    <a:gs pos="100000">
                      <a:srgbClr val="FFFF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descr="Slate bar" id="20" name="Google Shape;20;p1"/>
                <p:cNvSpPr/>
                <p:nvPr/>
              </p:nvSpPr>
              <p:spPr>
                <a:xfrm flipH="1" rot="10800000">
                  <a:off x="6048439" y="-936480"/>
                  <a:ext cx="196717" cy="3048462"/>
                </a:xfrm>
                <a:prstGeom prst="rect">
                  <a:avLst/>
                </a:prstGeom>
                <a:gradFill>
                  <a:gsLst>
                    <a:gs pos="0">
                      <a:srgbClr val="9CC2E5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21" name="Google Shape;21;p1"/>
              <p:cNvSpPr/>
              <p:nvPr/>
            </p:nvSpPr>
            <p:spPr>
              <a:xfrm>
                <a:off x="646781" y="-5"/>
                <a:ext cx="45718" cy="6858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</p:grpSp>
      <p:sp>
        <p:nvSpPr>
          <p:cNvPr id="22" name="Google Shape;22;p1"/>
          <p:cNvSpPr txBox="1"/>
          <p:nvPr>
            <p:ph idx="10" type="dt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3" name="Google Shape;23;p1"/>
          <p:cNvSpPr txBox="1"/>
          <p:nvPr>
            <p:ph idx="11" type="ftr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4" name="Google Shape;24;p1"/>
          <p:cNvSpPr txBox="1"/>
          <p:nvPr>
            <p:ph idx="12" type="sldNum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5" name="Google Shape;25;p1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6" name="Google Shape;26;p1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  <a:defRPr b="0" i="0" sz="4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descr="Slate bar" id="27" name="Google Shape;27;p1"/>
          <p:cNvSpPr/>
          <p:nvPr/>
        </p:nvSpPr>
        <p:spPr>
          <a:xfrm flipH="1" rot="10800000">
            <a:off x="-8240" y="541541"/>
            <a:ext cx="571473" cy="143999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FFFFF"/>
            </a:gs>
            <a:gs pos="35000">
              <a:srgbClr val="FFFFFF"/>
            </a:gs>
            <a:gs pos="100000">
              <a:schemeClr val="accent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17"/>
          <p:cNvGrpSpPr/>
          <p:nvPr/>
        </p:nvGrpSpPr>
        <p:grpSpPr>
          <a:xfrm>
            <a:off x="0" y="-109"/>
            <a:ext cx="12189000" cy="6858108"/>
            <a:chOff x="-2728" y="-108"/>
            <a:chExt cx="12189000" cy="6858108"/>
          </a:xfrm>
        </p:grpSpPr>
        <p:sp>
          <p:nvSpPr>
            <p:cNvPr id="134" name="Google Shape;134;p17"/>
            <p:cNvSpPr/>
            <p:nvPr/>
          </p:nvSpPr>
          <p:spPr>
            <a:xfrm>
              <a:off x="-2728" y="0"/>
              <a:ext cx="12189000" cy="6858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grpSp>
          <p:nvGrpSpPr>
            <p:cNvPr id="135" name="Google Shape;135;p17"/>
            <p:cNvGrpSpPr/>
            <p:nvPr/>
          </p:nvGrpSpPr>
          <p:grpSpPr>
            <a:xfrm>
              <a:off x="-2433" y="-108"/>
              <a:ext cx="716290" cy="6858103"/>
              <a:chOff x="-2433" y="-108"/>
              <a:chExt cx="716290" cy="6858103"/>
            </a:xfrm>
          </p:grpSpPr>
          <p:grpSp>
            <p:nvGrpSpPr>
              <p:cNvPr id="136" name="Google Shape;136;p17"/>
              <p:cNvGrpSpPr/>
              <p:nvPr/>
            </p:nvGrpSpPr>
            <p:grpSpPr>
              <a:xfrm>
                <a:off x="-2433" y="2007888"/>
                <a:ext cx="571724" cy="4380546"/>
                <a:chOff x="6048439" y="1740713"/>
                <a:chExt cx="196800" cy="5840728"/>
              </a:xfrm>
            </p:grpSpPr>
            <p:sp>
              <p:nvSpPr>
                <p:cNvPr descr="Gold bar" id="137" name="Google Shape;137;p17"/>
                <p:cNvSpPr/>
                <p:nvPr/>
              </p:nvSpPr>
              <p:spPr>
                <a:xfrm flipH="1" rot="10800000">
                  <a:off x="6048439" y="5661441"/>
                  <a:ext cx="196800" cy="19200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descr="Orange bar" id="138" name="Google Shape;138;p17"/>
                <p:cNvSpPr/>
                <p:nvPr/>
              </p:nvSpPr>
              <p:spPr>
                <a:xfrm flipH="1" rot="10800000">
                  <a:off x="6048439" y="3700381"/>
                  <a:ext cx="196800" cy="19200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descr="Slate bar" id="139" name="Google Shape;139;p17"/>
                <p:cNvSpPr/>
                <p:nvPr/>
              </p:nvSpPr>
              <p:spPr>
                <a:xfrm flipH="1" rot="10800000">
                  <a:off x="6048439" y="1740713"/>
                  <a:ext cx="196800" cy="1920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grpSp>
            <p:nvGrpSpPr>
              <p:cNvPr id="140" name="Google Shape;140;p17"/>
              <p:cNvGrpSpPr/>
              <p:nvPr/>
            </p:nvGrpSpPr>
            <p:grpSpPr>
              <a:xfrm>
                <a:off x="566100" y="-108"/>
                <a:ext cx="147757" cy="6858103"/>
                <a:chOff x="6048439" y="-936618"/>
                <a:chExt cx="196800" cy="9144137"/>
              </a:xfrm>
            </p:grpSpPr>
            <p:sp>
              <p:nvSpPr>
                <p:cNvPr descr="Gold bar" id="141" name="Google Shape;141;p17"/>
                <p:cNvSpPr/>
                <p:nvPr/>
              </p:nvSpPr>
              <p:spPr>
                <a:xfrm flipH="1" rot="10800000">
                  <a:off x="6048439" y="5158919"/>
                  <a:ext cx="196800" cy="3048600"/>
                </a:xfrm>
                <a:prstGeom prst="rect">
                  <a:avLst/>
                </a:prstGeom>
                <a:gradFill>
                  <a:gsLst>
                    <a:gs pos="0">
                      <a:srgbClr val="C4E0B2"/>
                    </a:gs>
                    <a:gs pos="100000">
                      <a:srgbClr val="FFFF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descr="Orange bar" id="142" name="Google Shape;142;p17"/>
                <p:cNvSpPr/>
                <p:nvPr/>
              </p:nvSpPr>
              <p:spPr>
                <a:xfrm flipH="1" rot="10800000">
                  <a:off x="6048439" y="2110456"/>
                  <a:ext cx="196800" cy="3048600"/>
                </a:xfrm>
                <a:prstGeom prst="rect">
                  <a:avLst/>
                </a:prstGeom>
                <a:gradFill>
                  <a:gsLst>
                    <a:gs pos="0">
                      <a:srgbClr val="FEE599"/>
                    </a:gs>
                    <a:gs pos="100000">
                      <a:srgbClr val="FFFF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descr="Slate bar" id="143" name="Google Shape;143;p17"/>
                <p:cNvSpPr/>
                <p:nvPr/>
              </p:nvSpPr>
              <p:spPr>
                <a:xfrm flipH="1" rot="10800000">
                  <a:off x="6048439" y="-936618"/>
                  <a:ext cx="196800" cy="3048600"/>
                </a:xfrm>
                <a:prstGeom prst="rect">
                  <a:avLst/>
                </a:prstGeom>
                <a:gradFill>
                  <a:gsLst>
                    <a:gs pos="0">
                      <a:srgbClr val="9CC2E5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144" name="Google Shape;144;p17"/>
              <p:cNvSpPr/>
              <p:nvPr/>
            </p:nvSpPr>
            <p:spPr>
              <a:xfrm>
                <a:off x="646781" y="-5"/>
                <a:ext cx="45600" cy="6858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endParaRPr>
              </a:p>
            </p:txBody>
          </p:sp>
        </p:grpSp>
      </p:grpSp>
      <p:sp>
        <p:nvSpPr>
          <p:cNvPr id="145" name="Google Shape;145;p17"/>
          <p:cNvSpPr txBox="1"/>
          <p:nvPr>
            <p:ph idx="10" type="dt"/>
          </p:nvPr>
        </p:nvSpPr>
        <p:spPr>
          <a:xfrm>
            <a:off x="838200" y="6356350"/>
            <a:ext cx="3276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46" name="Google Shape;146;p17"/>
          <p:cNvSpPr txBox="1"/>
          <p:nvPr>
            <p:ph idx="11" type="ftr"/>
          </p:nvPr>
        </p:nvSpPr>
        <p:spPr>
          <a:xfrm>
            <a:off x="4648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estrial"/>
              <a:buNone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47" name="Google Shape;147;p17"/>
          <p:cNvSpPr txBox="1"/>
          <p:nvPr>
            <p:ph idx="12" type="sldNum"/>
          </p:nvPr>
        </p:nvSpPr>
        <p:spPr>
          <a:xfrm>
            <a:off x="8077200" y="6356350"/>
            <a:ext cx="3276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  <a:defRPr b="0" i="0" sz="12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8" name="Google Shape;148;p1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492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492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49" name="Google Shape;149;p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estrial"/>
              <a:buNone/>
              <a:defRPr b="0" i="0" sz="44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9pPr>
          </a:lstStyle>
          <a:p/>
        </p:txBody>
      </p:sp>
      <p:sp>
        <p:nvSpPr>
          <p:cNvPr descr="Slate bar" id="150" name="Google Shape;150;p17"/>
          <p:cNvSpPr/>
          <p:nvPr/>
        </p:nvSpPr>
        <p:spPr>
          <a:xfrm flipH="1" rot="10800000">
            <a:off x="-8240" y="541540"/>
            <a:ext cx="571500" cy="144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Relationship Id="rId6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FFFFF"/>
            </a:gs>
            <a:gs pos="81000">
              <a:srgbClr val="FFFFFF"/>
            </a:gs>
            <a:gs pos="85000">
              <a:srgbClr val="FFFFFF"/>
            </a:gs>
            <a:gs pos="100000">
              <a:schemeClr val="accent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/>
          <p:nvPr>
            <p:ph type="ctrTitle"/>
          </p:nvPr>
        </p:nvSpPr>
        <p:spPr>
          <a:xfrm>
            <a:off x="1429800" y="1854633"/>
            <a:ext cx="9332400" cy="150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pt-BR" sz="3500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Investigação e Desenvolvimento de Estratégias para Melhoria de Performance de Recomendações na Cauda Longa</a:t>
            </a:r>
            <a:endParaRPr sz="3500"/>
          </a:p>
        </p:txBody>
      </p:sp>
      <p:grpSp>
        <p:nvGrpSpPr>
          <p:cNvPr id="233" name="Google Shape;233;p29"/>
          <p:cNvGrpSpPr/>
          <p:nvPr/>
        </p:nvGrpSpPr>
        <p:grpSpPr>
          <a:xfrm>
            <a:off x="1716639" y="130785"/>
            <a:ext cx="8758464" cy="1397565"/>
            <a:chOff x="577369" y="479101"/>
            <a:chExt cx="6569013" cy="1048200"/>
          </a:xfrm>
        </p:grpSpPr>
        <p:pic>
          <p:nvPicPr>
            <p:cNvPr descr="http://www2.dc.ufscar.br/~lawasp/2013/img/logos2013/ufba.jpg" id="234" name="Google Shape;234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77369" y="558001"/>
              <a:ext cx="640200" cy="890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" name="Google Shape;235;p29"/>
            <p:cNvSpPr txBox="1"/>
            <p:nvPr/>
          </p:nvSpPr>
          <p:spPr>
            <a:xfrm>
              <a:off x="1217575" y="659850"/>
              <a:ext cx="5288700" cy="68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Questrial"/>
                <a:buNone/>
              </a:pPr>
              <a:r>
                <a:rPr b="1" lang="pt-BR" sz="2400">
                  <a:solidFill>
                    <a:schemeClr val="dk2"/>
                  </a:solidFill>
                  <a:latin typeface="Questrial"/>
                  <a:ea typeface="Questrial"/>
                  <a:cs typeface="Questrial"/>
                  <a:sym typeface="Questrial"/>
                </a:rPr>
                <a:t>Universidade Federal da Bahia</a:t>
              </a:r>
              <a:endParaRPr sz="15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endParaRPr>
            </a:p>
            <a:p>
              <a:pPr indent="0" lvl="0" marL="0" rtl="0" algn="ctr">
                <a:lnSpc>
                  <a:spcPct val="90000"/>
                </a:lnSpc>
                <a:spcBef>
                  <a:spcPts val="1220"/>
                </a:spcBef>
                <a:spcAft>
                  <a:spcPts val="0"/>
                </a:spcAft>
                <a:buClr>
                  <a:schemeClr val="dk1"/>
                </a:buClr>
                <a:buSzPts val="600"/>
                <a:buFont typeface="Arial"/>
                <a:buNone/>
              </a:pPr>
              <a:r>
                <a:rPr b="1" lang="pt-BR" sz="2400">
                  <a:solidFill>
                    <a:schemeClr val="dk2"/>
                  </a:solidFill>
                  <a:latin typeface="Questrial"/>
                  <a:ea typeface="Questrial"/>
                  <a:cs typeface="Questrial"/>
                  <a:sym typeface="Questrial"/>
                </a:rPr>
                <a:t>Departamento de Ciência da Computação</a:t>
              </a:r>
              <a:endParaRPr b="1" sz="24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pic>
          <p:nvPicPr>
            <p:cNvPr id="236" name="Google Shape;236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506181" y="479101"/>
              <a:ext cx="640200" cy="1048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7" name="Google Shape;237;p29"/>
          <p:cNvSpPr txBox="1"/>
          <p:nvPr/>
        </p:nvSpPr>
        <p:spPr>
          <a:xfrm>
            <a:off x="1716475" y="4018450"/>
            <a:ext cx="8758800" cy="24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</a:pPr>
            <a:r>
              <a:rPr lang="pt-BR" sz="27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QUALIFICAÇÃO DE DOUTORADO</a:t>
            </a:r>
            <a:endParaRPr sz="2700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</a:pPr>
            <a:r>
              <a:t/>
            </a:r>
            <a:endParaRPr sz="2000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</a:pPr>
            <a:r>
              <a:rPr lang="pt-BR" sz="27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Diogo Vinícius de Sousa Silva</a:t>
            </a:r>
            <a:endParaRPr sz="2700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</a:pPr>
            <a:r>
              <a:rPr i="1" lang="pt-BR" sz="20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diogovss@ufba.br</a:t>
            </a:r>
            <a:endParaRPr i="1" sz="2000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</a:pPr>
            <a:r>
              <a:t/>
            </a:r>
            <a:endParaRPr i="1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pt-BR" sz="27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Orientador prof. Dr. Frederico Araújo Durão</a:t>
            </a:r>
            <a:endParaRPr sz="2700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i="1" lang="pt-BR" sz="20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fdurao@ufba.br</a:t>
            </a:r>
            <a:endParaRPr i="1" sz="2000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sz="2700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8"/>
          <p:cNvSpPr txBox="1"/>
          <p:nvPr>
            <p:ph type="title"/>
          </p:nvPr>
        </p:nvSpPr>
        <p:spPr>
          <a:xfrm>
            <a:off x="838200" y="60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100"/>
              <a:buFont typeface="Questrial"/>
              <a:buNone/>
            </a:pPr>
            <a:r>
              <a:rPr lang="pt-BR"/>
              <a:t>Oportunidades</a:t>
            </a:r>
            <a:endParaRPr/>
          </a:p>
        </p:txBody>
      </p:sp>
      <p:sp>
        <p:nvSpPr>
          <p:cNvPr id="317" name="Google Shape;317;p38"/>
          <p:cNvSpPr txBox="1"/>
          <p:nvPr>
            <p:ph idx="12" type="sldNum"/>
          </p:nvPr>
        </p:nvSpPr>
        <p:spPr>
          <a:xfrm>
            <a:off x="4648199" y="6356349"/>
            <a:ext cx="327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</a:pPr>
            <a:fld id="{00000000-1234-1234-1234-123412341234}" type="slidenum">
              <a:rPr lang="pt-BR" sz="1200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1200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18" name="Google Shape;318;p38"/>
          <p:cNvSpPr txBox="1"/>
          <p:nvPr/>
        </p:nvSpPr>
        <p:spPr>
          <a:xfrm>
            <a:off x="783300" y="1804724"/>
            <a:ext cx="10625400" cy="44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Questrial"/>
              <a:buChar char="●"/>
            </a:pPr>
            <a:r>
              <a:rPr lang="pt-BR" sz="3200">
                <a:solidFill>
                  <a:schemeClr val="dk2"/>
                </a:solidFill>
                <a:highlight>
                  <a:schemeClr val="lt1"/>
                </a:highlight>
                <a:latin typeface="Questrial"/>
                <a:ea typeface="Questrial"/>
                <a:cs typeface="Questrial"/>
                <a:sym typeface="Questrial"/>
              </a:rPr>
              <a:t>Combinação</a:t>
            </a:r>
            <a:r>
              <a:rPr lang="pt-BR" sz="3200">
                <a:solidFill>
                  <a:schemeClr val="dk2"/>
                </a:solidFill>
                <a:highlight>
                  <a:schemeClr val="lt1"/>
                </a:highlight>
                <a:latin typeface="Questrial"/>
                <a:ea typeface="Questrial"/>
                <a:cs typeface="Questrial"/>
                <a:sym typeface="Questrial"/>
              </a:rPr>
              <a:t> de diferentes técnicas de recomendação</a:t>
            </a:r>
            <a:endParaRPr sz="3200">
              <a:solidFill>
                <a:schemeClr val="dk2"/>
              </a:solidFill>
              <a:highlight>
                <a:schemeClr val="lt1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indent="-431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Questrial"/>
              <a:buChar char="●"/>
            </a:pPr>
            <a:r>
              <a:rPr b="1" lang="pt-BR" sz="3200">
                <a:solidFill>
                  <a:srgbClr val="FF0000"/>
                </a:solidFill>
                <a:highlight>
                  <a:schemeClr val="lt1"/>
                </a:highlight>
                <a:latin typeface="Questrial"/>
                <a:ea typeface="Questrial"/>
                <a:cs typeface="Questrial"/>
                <a:sym typeface="Questrial"/>
              </a:rPr>
              <a:t>Diversificação </a:t>
            </a:r>
            <a:r>
              <a:rPr lang="pt-BR" sz="3200">
                <a:solidFill>
                  <a:schemeClr val="dk2"/>
                </a:solidFill>
                <a:highlight>
                  <a:schemeClr val="lt1"/>
                </a:highlight>
                <a:latin typeface="Questrial"/>
                <a:ea typeface="Questrial"/>
                <a:cs typeface="Questrial"/>
                <a:sym typeface="Questrial"/>
              </a:rPr>
              <a:t>de recomendações</a:t>
            </a:r>
            <a:endParaRPr sz="3200">
              <a:solidFill>
                <a:schemeClr val="dk2"/>
              </a:solidFill>
              <a:highlight>
                <a:schemeClr val="lt1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indent="-431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Questrial"/>
              <a:buChar char="●"/>
            </a:pPr>
            <a:r>
              <a:rPr lang="pt-BR" sz="3200">
                <a:solidFill>
                  <a:schemeClr val="dk2"/>
                </a:solidFill>
                <a:highlight>
                  <a:schemeClr val="lt1"/>
                </a:highlight>
                <a:latin typeface="Questrial"/>
                <a:ea typeface="Questrial"/>
                <a:cs typeface="Questrial"/>
                <a:sym typeface="Questrial"/>
              </a:rPr>
              <a:t>Passar para o usuário o sentimento de descoberta </a:t>
            </a:r>
            <a:endParaRPr sz="3200">
              <a:solidFill>
                <a:schemeClr val="dk2"/>
              </a:solidFill>
              <a:highlight>
                <a:schemeClr val="lt1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indent="-431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Questrial"/>
              <a:buChar char="●"/>
            </a:pPr>
            <a:r>
              <a:rPr lang="pt-BR" sz="3200">
                <a:solidFill>
                  <a:schemeClr val="dk2"/>
                </a:solidFill>
                <a:highlight>
                  <a:schemeClr val="lt1"/>
                </a:highlight>
                <a:latin typeface="Questrial"/>
                <a:ea typeface="Questrial"/>
                <a:cs typeface="Questrial"/>
                <a:sym typeface="Questrial"/>
              </a:rPr>
              <a:t>Melhoria da precisão</a:t>
            </a:r>
            <a:endParaRPr sz="3200">
              <a:solidFill>
                <a:schemeClr val="dk2"/>
              </a:solidFill>
              <a:highlight>
                <a:schemeClr val="lt1"/>
              </a:highlight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9"/>
          <p:cNvSpPr txBox="1"/>
          <p:nvPr>
            <p:ph type="title"/>
          </p:nvPr>
        </p:nvSpPr>
        <p:spPr>
          <a:xfrm>
            <a:off x="838200" y="60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100"/>
              <a:buFont typeface="Questrial"/>
              <a:buNone/>
            </a:pPr>
            <a:r>
              <a:rPr lang="pt-BR"/>
              <a:t>Problema</a:t>
            </a:r>
            <a:endParaRPr/>
          </a:p>
        </p:txBody>
      </p:sp>
      <p:sp>
        <p:nvSpPr>
          <p:cNvPr id="325" name="Google Shape;325;p39"/>
          <p:cNvSpPr txBox="1"/>
          <p:nvPr>
            <p:ph idx="12" type="sldNum"/>
          </p:nvPr>
        </p:nvSpPr>
        <p:spPr>
          <a:xfrm>
            <a:off x="4648199" y="6356349"/>
            <a:ext cx="327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</a:pPr>
            <a:fld id="{00000000-1234-1234-1234-123412341234}" type="slidenum">
              <a:rPr lang="pt-BR" sz="1200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1200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26" name="Google Shape;326;p39"/>
          <p:cNvSpPr txBox="1"/>
          <p:nvPr/>
        </p:nvSpPr>
        <p:spPr>
          <a:xfrm>
            <a:off x="623450" y="1191600"/>
            <a:ext cx="10625400" cy="53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3200"/>
              <a:buFont typeface="Questrial"/>
              <a:buChar char="●"/>
            </a:pPr>
            <a:r>
              <a:rPr lang="pt-BR" sz="3200">
                <a:solidFill>
                  <a:srgbClr val="44546A"/>
                </a:solidFill>
                <a:highlight>
                  <a:srgbClr val="FFFFFF"/>
                </a:highlight>
                <a:latin typeface="Questrial"/>
                <a:ea typeface="Questrial"/>
                <a:cs typeface="Questrial"/>
                <a:sym typeface="Questrial"/>
              </a:rPr>
              <a:t>Itens de nicho são </a:t>
            </a:r>
            <a:r>
              <a:rPr b="1" lang="pt-BR" sz="3200">
                <a:solidFill>
                  <a:srgbClr val="44546A"/>
                </a:solidFill>
                <a:highlight>
                  <a:srgbClr val="FFFFFF"/>
                </a:highlight>
                <a:latin typeface="Questrial"/>
                <a:ea typeface="Questrial"/>
                <a:cs typeface="Questrial"/>
                <a:sym typeface="Questrial"/>
              </a:rPr>
              <a:t>esquecidos</a:t>
            </a:r>
            <a:endParaRPr b="1" sz="3200">
              <a:solidFill>
                <a:srgbClr val="44546A"/>
              </a:solidFill>
              <a:highlight>
                <a:srgbClr val="FFFFFF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indent="-431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3200"/>
              <a:buFont typeface="Questrial"/>
              <a:buChar char="●"/>
            </a:pPr>
            <a:r>
              <a:rPr b="1" i="1" lang="pt-BR" sz="3200">
                <a:solidFill>
                  <a:srgbClr val="44546A"/>
                </a:solidFill>
                <a:highlight>
                  <a:srgbClr val="FFFFFF"/>
                </a:highlight>
                <a:latin typeface="Questrial"/>
                <a:ea typeface="Questrial"/>
                <a:cs typeface="Questrial"/>
                <a:sym typeface="Questrial"/>
              </a:rPr>
              <a:t>Trade-off</a:t>
            </a:r>
            <a:r>
              <a:rPr lang="pt-BR" sz="3200">
                <a:solidFill>
                  <a:srgbClr val="44546A"/>
                </a:solidFill>
                <a:highlight>
                  <a:srgbClr val="FFFFFF"/>
                </a:highlight>
                <a:latin typeface="Questrial"/>
                <a:ea typeface="Questrial"/>
                <a:cs typeface="Questrial"/>
                <a:sym typeface="Questrial"/>
              </a:rPr>
              <a:t> entre relevância e diversificação</a:t>
            </a:r>
            <a:endParaRPr sz="3200">
              <a:solidFill>
                <a:srgbClr val="44546A"/>
              </a:solidFill>
              <a:highlight>
                <a:srgbClr val="FFFFFF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indent="-431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3200"/>
              <a:buFont typeface="Questrial"/>
              <a:buChar char="●"/>
            </a:pPr>
            <a:r>
              <a:rPr lang="pt-BR" sz="3200">
                <a:solidFill>
                  <a:srgbClr val="44546A"/>
                </a:solidFill>
                <a:highlight>
                  <a:srgbClr val="FFFFFF"/>
                </a:highlight>
                <a:latin typeface="Questrial"/>
                <a:ea typeface="Questrial"/>
                <a:cs typeface="Questrial"/>
                <a:sym typeface="Questrial"/>
              </a:rPr>
              <a:t>Filtragem Colaborativa tende a </a:t>
            </a:r>
            <a:r>
              <a:rPr b="1" lang="pt-BR" sz="3200">
                <a:solidFill>
                  <a:srgbClr val="44546A"/>
                </a:solidFill>
                <a:highlight>
                  <a:srgbClr val="FFFFFF"/>
                </a:highlight>
                <a:latin typeface="Questrial"/>
                <a:ea typeface="Questrial"/>
                <a:cs typeface="Questrial"/>
                <a:sym typeface="Questrial"/>
              </a:rPr>
              <a:t>omitir </a:t>
            </a:r>
            <a:r>
              <a:rPr lang="pt-BR" sz="3200">
                <a:solidFill>
                  <a:srgbClr val="44546A"/>
                </a:solidFill>
                <a:highlight>
                  <a:srgbClr val="FFFFFF"/>
                </a:highlight>
                <a:latin typeface="Questrial"/>
                <a:ea typeface="Questrial"/>
                <a:cs typeface="Questrial"/>
                <a:sym typeface="Questrial"/>
              </a:rPr>
              <a:t>itens de nicho.</a:t>
            </a:r>
            <a:endParaRPr sz="3200">
              <a:solidFill>
                <a:srgbClr val="44546A"/>
              </a:solidFill>
              <a:highlight>
                <a:srgbClr val="FFFFFF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indent="-431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3200"/>
              <a:buFont typeface="Questrial"/>
              <a:buChar char="○"/>
            </a:pPr>
            <a:r>
              <a:rPr lang="pt-BR" sz="3200">
                <a:solidFill>
                  <a:srgbClr val="44546A"/>
                </a:solidFill>
                <a:highlight>
                  <a:srgbClr val="FFFFFF"/>
                </a:highlight>
                <a:latin typeface="Questrial"/>
                <a:ea typeface="Questrial"/>
                <a:cs typeface="Questrial"/>
                <a:sym typeface="Questrial"/>
              </a:rPr>
              <a:t>Direcionamento de diferentes usuários para os mesmos produtos</a:t>
            </a:r>
            <a:endParaRPr i="1" sz="3200">
              <a:solidFill>
                <a:srgbClr val="44546A"/>
              </a:solidFill>
              <a:highlight>
                <a:srgbClr val="FFFFFF"/>
              </a:highlight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0"/>
          <p:cNvSpPr txBox="1"/>
          <p:nvPr>
            <p:ph type="title"/>
          </p:nvPr>
        </p:nvSpPr>
        <p:spPr>
          <a:xfrm>
            <a:off x="838200" y="60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100"/>
              <a:buFont typeface="Questrial"/>
              <a:buNone/>
            </a:pPr>
            <a:r>
              <a:rPr lang="pt-BR"/>
              <a:t>Objetivo</a:t>
            </a:r>
            <a:endParaRPr/>
          </a:p>
        </p:txBody>
      </p:sp>
      <p:sp>
        <p:nvSpPr>
          <p:cNvPr id="333" name="Google Shape;333;p40"/>
          <p:cNvSpPr txBox="1"/>
          <p:nvPr>
            <p:ph idx="12" type="sldNum"/>
          </p:nvPr>
        </p:nvSpPr>
        <p:spPr>
          <a:xfrm>
            <a:off x="4648199" y="6356349"/>
            <a:ext cx="327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</a:pPr>
            <a:fld id="{00000000-1234-1234-1234-123412341234}" type="slidenum">
              <a:rPr lang="pt-BR" sz="1200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1200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34" name="Google Shape;334;p40"/>
          <p:cNvSpPr txBox="1"/>
          <p:nvPr/>
        </p:nvSpPr>
        <p:spPr>
          <a:xfrm>
            <a:off x="783300" y="1191600"/>
            <a:ext cx="10625400" cy="46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44546A"/>
              </a:solidFill>
              <a:highlight>
                <a:srgbClr val="FFFFFF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44546A"/>
              </a:solidFill>
              <a:highlight>
                <a:srgbClr val="FFFFFF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44546A"/>
                </a:solidFill>
                <a:highlight>
                  <a:srgbClr val="FFFFFF"/>
                </a:highlight>
                <a:latin typeface="Questrial"/>
                <a:ea typeface="Questrial"/>
                <a:cs typeface="Questrial"/>
                <a:sym typeface="Questrial"/>
              </a:rPr>
              <a:t>Desenvolver  um modelo de recomendação para direcionar os usuários a </a:t>
            </a:r>
            <a:r>
              <a:rPr b="1" lang="pt-BR" sz="3200">
                <a:solidFill>
                  <a:srgbClr val="FF0000"/>
                </a:solidFill>
                <a:highlight>
                  <a:srgbClr val="FFFFFF"/>
                </a:highlight>
                <a:latin typeface="Questrial"/>
                <a:ea typeface="Questrial"/>
                <a:cs typeface="Questrial"/>
                <a:sym typeface="Questrial"/>
              </a:rPr>
              <a:t>itens de nicho</a:t>
            </a:r>
            <a:r>
              <a:rPr lang="pt-BR" sz="3200">
                <a:solidFill>
                  <a:srgbClr val="44546A"/>
                </a:solidFill>
                <a:highlight>
                  <a:srgbClr val="FFFFFF"/>
                </a:highlight>
                <a:latin typeface="Questrial"/>
                <a:ea typeface="Questrial"/>
                <a:cs typeface="Questrial"/>
                <a:sym typeface="Questrial"/>
              </a:rPr>
              <a:t>, localizados na cauda longa, conduzindo-os a uma </a:t>
            </a:r>
            <a:r>
              <a:rPr b="1" lang="pt-BR" sz="3200">
                <a:solidFill>
                  <a:srgbClr val="FF0000"/>
                </a:solidFill>
                <a:highlight>
                  <a:srgbClr val="FFFFFF"/>
                </a:highlight>
                <a:latin typeface="Questrial"/>
                <a:ea typeface="Questrial"/>
                <a:cs typeface="Questrial"/>
                <a:sym typeface="Questrial"/>
              </a:rPr>
              <a:t>maior diversidade</a:t>
            </a:r>
            <a:r>
              <a:rPr lang="pt-BR" sz="3200">
                <a:solidFill>
                  <a:srgbClr val="44546A"/>
                </a:solidFill>
                <a:highlight>
                  <a:srgbClr val="FFFFFF"/>
                </a:highlight>
                <a:latin typeface="Questrial"/>
                <a:ea typeface="Questrial"/>
                <a:cs typeface="Questrial"/>
                <a:sym typeface="Questrial"/>
              </a:rPr>
              <a:t> de produtos e ao mesmo tempo de </a:t>
            </a:r>
            <a:r>
              <a:rPr b="1" lang="pt-BR" sz="3200">
                <a:solidFill>
                  <a:srgbClr val="FF0000"/>
                </a:solidFill>
                <a:highlight>
                  <a:srgbClr val="FFFFFF"/>
                </a:highlight>
                <a:latin typeface="Questrial"/>
                <a:ea typeface="Questrial"/>
                <a:cs typeface="Questrial"/>
                <a:sym typeface="Questrial"/>
              </a:rPr>
              <a:t>grande relevância </a:t>
            </a:r>
            <a:r>
              <a:rPr lang="pt-BR" sz="3200">
                <a:solidFill>
                  <a:schemeClr val="dk2"/>
                </a:solidFill>
                <a:highlight>
                  <a:schemeClr val="lt1"/>
                </a:highlight>
                <a:latin typeface="Questrial"/>
                <a:ea typeface="Questrial"/>
                <a:cs typeface="Questrial"/>
                <a:sym typeface="Questrial"/>
              </a:rPr>
              <a:t>utilizando uma </a:t>
            </a:r>
            <a:r>
              <a:rPr b="1" lang="pt-BR" sz="3200">
                <a:solidFill>
                  <a:srgbClr val="FF0000"/>
                </a:solidFill>
                <a:highlight>
                  <a:schemeClr val="lt1"/>
                </a:highlight>
                <a:latin typeface="Questrial"/>
                <a:ea typeface="Questrial"/>
                <a:cs typeface="Questrial"/>
                <a:sym typeface="Questrial"/>
              </a:rPr>
              <a:t>abordagem híbrida</a:t>
            </a:r>
            <a:endParaRPr b="1" sz="3200">
              <a:solidFill>
                <a:srgbClr val="FF0000"/>
              </a:solidFill>
              <a:highlight>
                <a:srgbClr val="FFFFFF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44546A"/>
              </a:solidFill>
              <a:highlight>
                <a:srgbClr val="FFFFFF"/>
              </a:highlight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1"/>
          <p:cNvSpPr txBox="1"/>
          <p:nvPr>
            <p:ph type="ctrTitle"/>
          </p:nvPr>
        </p:nvSpPr>
        <p:spPr>
          <a:xfrm>
            <a:off x="1524000" y="912609"/>
            <a:ext cx="9144000" cy="238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Sistemas de Recomendação</a:t>
            </a:r>
            <a:endParaRPr/>
          </a:p>
        </p:txBody>
      </p:sp>
      <p:sp>
        <p:nvSpPr>
          <p:cNvPr id="341" name="Google Shape;341;p41"/>
          <p:cNvSpPr txBox="1"/>
          <p:nvPr>
            <p:ph idx="12" type="sldNum"/>
          </p:nvPr>
        </p:nvSpPr>
        <p:spPr>
          <a:xfrm>
            <a:off x="8077200" y="6356350"/>
            <a:ext cx="3276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42" name="Google Shape;342;p41"/>
          <p:cNvSpPr txBox="1"/>
          <p:nvPr>
            <p:ph type="ctrTitle"/>
          </p:nvPr>
        </p:nvSpPr>
        <p:spPr>
          <a:xfrm>
            <a:off x="1524000" y="4057475"/>
            <a:ext cx="9144000" cy="74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/>
              <a:t>Referencial Teórico</a:t>
            </a:r>
            <a:endParaRPr sz="3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2"/>
          <p:cNvSpPr txBox="1"/>
          <p:nvPr>
            <p:ph idx="12" type="sldNum"/>
          </p:nvPr>
        </p:nvSpPr>
        <p:spPr>
          <a:xfrm>
            <a:off x="4648199" y="6356349"/>
            <a:ext cx="327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</a:pPr>
            <a:fld id="{00000000-1234-1234-1234-123412341234}" type="slidenum">
              <a:rPr lang="pt-BR" sz="1200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1200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49" name="Google Shape;349;p42"/>
          <p:cNvSpPr txBox="1"/>
          <p:nvPr/>
        </p:nvSpPr>
        <p:spPr>
          <a:xfrm>
            <a:off x="783300" y="1249426"/>
            <a:ext cx="10625400" cy="50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3200"/>
              <a:buFont typeface="Questrial"/>
              <a:buChar char="●"/>
            </a:pPr>
            <a:r>
              <a:rPr lang="pt-BR" sz="3200">
                <a:solidFill>
                  <a:srgbClr val="44546A"/>
                </a:solidFill>
                <a:highlight>
                  <a:srgbClr val="FFFFFF"/>
                </a:highlight>
                <a:latin typeface="Questrial"/>
                <a:ea typeface="Questrial"/>
                <a:cs typeface="Questrial"/>
                <a:sym typeface="Questrial"/>
              </a:rPr>
              <a:t>Surgimento na década de 90</a:t>
            </a:r>
            <a:endParaRPr sz="3200">
              <a:solidFill>
                <a:srgbClr val="44546A"/>
              </a:solidFill>
              <a:highlight>
                <a:srgbClr val="FFFFFF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indent="-431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3200"/>
              <a:buFont typeface="Questrial"/>
              <a:buChar char="●"/>
            </a:pPr>
            <a:r>
              <a:rPr lang="pt-BR" sz="3200">
                <a:solidFill>
                  <a:srgbClr val="44546A"/>
                </a:solidFill>
                <a:highlight>
                  <a:srgbClr val="FFFFFF"/>
                </a:highlight>
                <a:latin typeface="Questrial"/>
                <a:ea typeface="Questrial"/>
                <a:cs typeface="Questrial"/>
                <a:sym typeface="Questrial"/>
              </a:rPr>
              <a:t>Novas formas de interação → Web 2.0</a:t>
            </a:r>
            <a:endParaRPr sz="3200">
              <a:solidFill>
                <a:srgbClr val="44546A"/>
              </a:solidFill>
              <a:highlight>
                <a:srgbClr val="FFFFFF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44546A"/>
                </a:solidFill>
                <a:highlight>
                  <a:srgbClr val="FFFFFF"/>
                </a:highlight>
                <a:latin typeface="Questrial"/>
                <a:ea typeface="Questrial"/>
                <a:cs typeface="Questrial"/>
                <a:sym typeface="Questrial"/>
              </a:rPr>
              <a:t>        Buscas                             vs.                      Descobertas</a:t>
            </a:r>
            <a:endParaRPr sz="2400">
              <a:solidFill>
                <a:srgbClr val="44546A"/>
              </a:solidFill>
              <a:highlight>
                <a:srgbClr val="FFFFFF"/>
              </a:highlight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50" name="Google Shape;350;p42"/>
          <p:cNvSpPr txBox="1"/>
          <p:nvPr>
            <p:ph type="title"/>
          </p:nvPr>
        </p:nvSpPr>
        <p:spPr>
          <a:xfrm>
            <a:off x="838200" y="60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100"/>
              <a:buFont typeface="Questrial"/>
              <a:buNone/>
            </a:pPr>
            <a:r>
              <a:rPr lang="pt-BR"/>
              <a:t>Sistemas de Recomendação</a:t>
            </a:r>
            <a:endParaRPr/>
          </a:p>
        </p:txBody>
      </p:sp>
      <p:pic>
        <p:nvPicPr>
          <p:cNvPr id="351" name="Google Shape;35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6113" y="3276375"/>
            <a:ext cx="4115888" cy="273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9988" y="3276375"/>
            <a:ext cx="4414650" cy="273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3"/>
          <p:cNvSpPr txBox="1"/>
          <p:nvPr>
            <p:ph idx="12" type="sldNum"/>
          </p:nvPr>
        </p:nvSpPr>
        <p:spPr>
          <a:xfrm>
            <a:off x="4648199" y="6356349"/>
            <a:ext cx="327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</a:pPr>
            <a:fld id="{00000000-1234-1234-1234-123412341234}" type="slidenum">
              <a:rPr lang="pt-BR" sz="1200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1200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59" name="Google Shape;359;p43"/>
          <p:cNvSpPr txBox="1"/>
          <p:nvPr/>
        </p:nvSpPr>
        <p:spPr>
          <a:xfrm>
            <a:off x="1983813" y="1944750"/>
            <a:ext cx="29559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44546A"/>
                </a:solidFill>
                <a:highlight>
                  <a:srgbClr val="FFFFFF"/>
                </a:highlight>
                <a:latin typeface="Questrial"/>
                <a:ea typeface="Questrial"/>
                <a:cs typeface="Questrial"/>
                <a:sym typeface="Questrial"/>
              </a:rPr>
              <a:t>Predição</a:t>
            </a:r>
            <a:endParaRPr sz="2400">
              <a:solidFill>
                <a:srgbClr val="44546A"/>
              </a:solidFill>
              <a:highlight>
                <a:srgbClr val="FFFFFF"/>
              </a:highlight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60" name="Google Shape;360;p43"/>
          <p:cNvSpPr txBox="1"/>
          <p:nvPr>
            <p:ph type="title"/>
          </p:nvPr>
        </p:nvSpPr>
        <p:spPr>
          <a:xfrm>
            <a:off x="838200" y="60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100"/>
              <a:buFont typeface="Questrial"/>
              <a:buNone/>
            </a:pPr>
            <a:r>
              <a:rPr lang="pt-BR"/>
              <a:t>Tarefas</a:t>
            </a:r>
            <a:r>
              <a:rPr lang="pt-BR"/>
              <a:t> na Recomendação</a:t>
            </a:r>
            <a:endParaRPr/>
          </a:p>
        </p:txBody>
      </p:sp>
      <p:pic>
        <p:nvPicPr>
          <p:cNvPr id="361" name="Google Shape;36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550" y="2801542"/>
            <a:ext cx="5247150" cy="306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3"/>
          <p:cNvSpPr txBox="1"/>
          <p:nvPr/>
        </p:nvSpPr>
        <p:spPr>
          <a:xfrm>
            <a:off x="7286100" y="1944750"/>
            <a:ext cx="38196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44546A"/>
                </a:solidFill>
                <a:highlight>
                  <a:srgbClr val="FFFFFF"/>
                </a:highlight>
                <a:latin typeface="Questrial"/>
                <a:ea typeface="Questrial"/>
                <a:cs typeface="Questrial"/>
                <a:sym typeface="Questrial"/>
              </a:rPr>
              <a:t>Recomendação</a:t>
            </a:r>
            <a:endParaRPr sz="2400">
              <a:solidFill>
                <a:srgbClr val="44546A"/>
              </a:solidFill>
              <a:highlight>
                <a:srgbClr val="FFFFFF"/>
              </a:highlight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363" name="Google Shape;36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7450" y="2813413"/>
            <a:ext cx="5740499" cy="3038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4"/>
          <p:cNvSpPr txBox="1"/>
          <p:nvPr>
            <p:ph idx="12" type="sldNum"/>
          </p:nvPr>
        </p:nvSpPr>
        <p:spPr>
          <a:xfrm>
            <a:off x="4648199" y="6356349"/>
            <a:ext cx="327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</a:pPr>
            <a:fld id="{00000000-1234-1234-1234-123412341234}" type="slidenum">
              <a:rPr lang="pt-BR" sz="1200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1200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70" name="Google Shape;370;p44"/>
          <p:cNvSpPr txBox="1"/>
          <p:nvPr/>
        </p:nvSpPr>
        <p:spPr>
          <a:xfrm>
            <a:off x="941175" y="1193900"/>
            <a:ext cx="10109400" cy="20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Questrial"/>
              <a:buChar char="●"/>
            </a:pPr>
            <a:r>
              <a:rPr lang="pt-BR" sz="2600">
                <a:solidFill>
                  <a:schemeClr val="dk2"/>
                </a:solidFill>
                <a:highlight>
                  <a:schemeClr val="lt1"/>
                </a:highlight>
                <a:latin typeface="Questrial"/>
                <a:ea typeface="Questrial"/>
                <a:cs typeface="Questrial"/>
                <a:sym typeface="Questrial"/>
              </a:rPr>
              <a:t>Avaliações</a:t>
            </a:r>
            <a:endParaRPr sz="2600">
              <a:solidFill>
                <a:schemeClr val="dk2"/>
              </a:solidFill>
              <a:highlight>
                <a:schemeClr val="lt1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indent="-3937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Questrial"/>
              <a:buChar char="○"/>
            </a:pPr>
            <a:r>
              <a:rPr lang="pt-BR" sz="2600">
                <a:solidFill>
                  <a:schemeClr val="dk2"/>
                </a:solidFill>
                <a:highlight>
                  <a:schemeClr val="lt1"/>
                </a:highlight>
                <a:latin typeface="Questrial"/>
                <a:ea typeface="Questrial"/>
                <a:cs typeface="Questrial"/>
                <a:sym typeface="Questrial"/>
              </a:rPr>
              <a:t>1-5 estrelas</a:t>
            </a:r>
            <a:endParaRPr sz="2600">
              <a:solidFill>
                <a:schemeClr val="dk2"/>
              </a:solidFill>
              <a:highlight>
                <a:schemeClr val="lt1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indent="-3937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Questrial"/>
              <a:buChar char="○"/>
            </a:pPr>
            <a:r>
              <a:rPr lang="pt-BR" sz="2600">
                <a:solidFill>
                  <a:schemeClr val="dk2"/>
                </a:solidFill>
                <a:highlight>
                  <a:schemeClr val="lt1"/>
                </a:highlight>
                <a:latin typeface="Questrial"/>
                <a:ea typeface="Questrial"/>
                <a:cs typeface="Questrial"/>
                <a:sym typeface="Questrial"/>
              </a:rPr>
              <a:t>sim/não</a:t>
            </a:r>
            <a:endParaRPr sz="2600">
              <a:solidFill>
                <a:schemeClr val="dk2"/>
              </a:solidFill>
              <a:highlight>
                <a:schemeClr val="lt1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indent="-3937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Questrial"/>
              <a:buChar char="●"/>
            </a:pPr>
            <a:r>
              <a:rPr lang="pt-BR" sz="2600">
                <a:solidFill>
                  <a:schemeClr val="dk2"/>
                </a:solidFill>
                <a:highlight>
                  <a:schemeClr val="lt1"/>
                </a:highlight>
                <a:latin typeface="Questrial"/>
                <a:ea typeface="Questrial"/>
                <a:cs typeface="Questrial"/>
                <a:sym typeface="Questrial"/>
              </a:rPr>
              <a:t>Outras Interações (</a:t>
            </a:r>
            <a:r>
              <a:rPr i="1" lang="pt-BR" sz="2600">
                <a:solidFill>
                  <a:schemeClr val="dk2"/>
                </a:solidFill>
                <a:highlight>
                  <a:schemeClr val="lt1"/>
                </a:highlight>
                <a:latin typeface="Questrial"/>
                <a:ea typeface="Questrial"/>
                <a:cs typeface="Questrial"/>
                <a:sym typeface="Questrial"/>
              </a:rPr>
              <a:t>like, unlike, reply, review</a:t>
            </a:r>
            <a:r>
              <a:rPr lang="pt-BR" sz="2600">
                <a:solidFill>
                  <a:schemeClr val="dk2"/>
                </a:solidFill>
                <a:highlight>
                  <a:schemeClr val="lt1"/>
                </a:highlight>
                <a:latin typeface="Questrial"/>
                <a:ea typeface="Questrial"/>
                <a:cs typeface="Questrial"/>
                <a:sym typeface="Questrial"/>
              </a:rPr>
              <a:t>)</a:t>
            </a:r>
            <a:endParaRPr sz="2600">
              <a:solidFill>
                <a:schemeClr val="dk2"/>
              </a:solidFill>
              <a:highlight>
                <a:schemeClr val="lt1"/>
              </a:highlight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71" name="Google Shape;371;p44"/>
          <p:cNvSpPr txBox="1"/>
          <p:nvPr>
            <p:ph type="title"/>
          </p:nvPr>
        </p:nvSpPr>
        <p:spPr>
          <a:xfrm>
            <a:off x="838200" y="60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100"/>
              <a:buFont typeface="Questrial"/>
              <a:buNone/>
            </a:pPr>
            <a:r>
              <a:rPr lang="pt-BR"/>
              <a:t>Feedbacks Explícitos</a:t>
            </a:r>
            <a:endParaRPr/>
          </a:p>
        </p:txBody>
      </p:sp>
      <p:grpSp>
        <p:nvGrpSpPr>
          <p:cNvPr id="372" name="Google Shape;372;p44"/>
          <p:cNvGrpSpPr/>
          <p:nvPr/>
        </p:nvGrpSpPr>
        <p:grpSpPr>
          <a:xfrm>
            <a:off x="766637" y="3692657"/>
            <a:ext cx="10894789" cy="2725130"/>
            <a:chOff x="76390" y="2445899"/>
            <a:chExt cx="8887901" cy="2520001"/>
          </a:xfrm>
        </p:grpSpPr>
        <p:pic>
          <p:nvPicPr>
            <p:cNvPr id="373" name="Google Shape;373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67549" y="2445899"/>
              <a:ext cx="2940001" cy="2520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Google Shape;374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57890" y="2445899"/>
              <a:ext cx="2906401" cy="25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5" name="Google Shape;375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390" y="2445900"/>
              <a:ext cx="2940806" cy="25199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5"/>
          <p:cNvSpPr txBox="1"/>
          <p:nvPr>
            <p:ph idx="12" type="sldNum"/>
          </p:nvPr>
        </p:nvSpPr>
        <p:spPr>
          <a:xfrm>
            <a:off x="4648199" y="6356349"/>
            <a:ext cx="327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</a:pPr>
            <a:fld id="{00000000-1234-1234-1234-123412341234}" type="slidenum">
              <a:rPr lang="pt-BR" sz="1200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1200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82" name="Google Shape;382;p45"/>
          <p:cNvSpPr txBox="1"/>
          <p:nvPr>
            <p:ph type="title"/>
          </p:nvPr>
        </p:nvSpPr>
        <p:spPr>
          <a:xfrm>
            <a:off x="838200" y="60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100"/>
              <a:buFont typeface="Questrial"/>
              <a:buNone/>
            </a:pPr>
            <a:r>
              <a:rPr lang="pt-BR"/>
              <a:t>Feedbacks Implícitos</a:t>
            </a:r>
            <a:endParaRPr/>
          </a:p>
        </p:txBody>
      </p:sp>
      <p:sp>
        <p:nvSpPr>
          <p:cNvPr id="383" name="Google Shape;383;p45"/>
          <p:cNvSpPr txBox="1"/>
          <p:nvPr/>
        </p:nvSpPr>
        <p:spPr>
          <a:xfrm>
            <a:off x="754925" y="1096725"/>
            <a:ext cx="108153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Questrial"/>
              <a:buChar char="●"/>
            </a:pPr>
            <a:r>
              <a:rPr lang="pt-BR" sz="2600">
                <a:solidFill>
                  <a:schemeClr val="dk2"/>
                </a:solidFill>
                <a:highlight>
                  <a:schemeClr val="lt1"/>
                </a:highlight>
                <a:latin typeface="Questrial"/>
                <a:ea typeface="Questrial"/>
                <a:cs typeface="Questrial"/>
                <a:sym typeface="Questrial"/>
              </a:rPr>
              <a:t>Visitas em páginas</a:t>
            </a:r>
            <a:endParaRPr sz="2600">
              <a:solidFill>
                <a:schemeClr val="dk2"/>
              </a:solidFill>
              <a:highlight>
                <a:schemeClr val="lt1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indent="-3937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Questrial"/>
              <a:buChar char="●"/>
            </a:pPr>
            <a:r>
              <a:rPr lang="pt-BR" sz="2600">
                <a:solidFill>
                  <a:schemeClr val="dk2"/>
                </a:solidFill>
                <a:highlight>
                  <a:schemeClr val="lt1"/>
                </a:highlight>
                <a:latin typeface="Questrial"/>
                <a:ea typeface="Questrial"/>
                <a:cs typeface="Questrial"/>
                <a:sym typeface="Questrial"/>
              </a:rPr>
              <a:t>Execução de vídeos</a:t>
            </a:r>
            <a:endParaRPr sz="2600">
              <a:solidFill>
                <a:schemeClr val="dk2"/>
              </a:solidFill>
              <a:highlight>
                <a:schemeClr val="lt1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indent="-3937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Questrial"/>
              <a:buChar char="●"/>
            </a:pPr>
            <a:r>
              <a:rPr lang="pt-BR" sz="2600">
                <a:solidFill>
                  <a:schemeClr val="dk2"/>
                </a:solidFill>
                <a:highlight>
                  <a:schemeClr val="lt1"/>
                </a:highlight>
                <a:latin typeface="Questrial"/>
                <a:ea typeface="Questrial"/>
                <a:cs typeface="Questrial"/>
                <a:sym typeface="Questrial"/>
              </a:rPr>
              <a:t>Pular/repetir músicas…</a:t>
            </a:r>
            <a:endParaRPr sz="2600">
              <a:solidFill>
                <a:schemeClr val="dk2"/>
              </a:solidFill>
              <a:highlight>
                <a:schemeClr val="lt1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indent="-3937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Questrial"/>
              <a:buChar char="●"/>
            </a:pPr>
            <a:r>
              <a:rPr lang="pt-BR" sz="2600">
                <a:solidFill>
                  <a:schemeClr val="dk2"/>
                </a:solidFill>
                <a:highlight>
                  <a:schemeClr val="lt1"/>
                </a:highlight>
                <a:latin typeface="Questrial"/>
                <a:ea typeface="Questrial"/>
                <a:cs typeface="Questrial"/>
                <a:sym typeface="Questrial"/>
              </a:rPr>
              <a:t>Clicks em URLs</a:t>
            </a:r>
            <a:endParaRPr sz="2600">
              <a:solidFill>
                <a:schemeClr val="dk2"/>
              </a:solidFill>
              <a:highlight>
                <a:schemeClr val="lt1"/>
              </a:highlight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384" name="Google Shape;384;p45"/>
          <p:cNvGrpSpPr/>
          <p:nvPr/>
        </p:nvGrpSpPr>
        <p:grpSpPr>
          <a:xfrm>
            <a:off x="901584" y="3456712"/>
            <a:ext cx="10815310" cy="2899513"/>
            <a:chOff x="923750" y="2556000"/>
            <a:chExt cx="7313077" cy="2520001"/>
          </a:xfrm>
        </p:grpSpPr>
        <p:pic>
          <p:nvPicPr>
            <p:cNvPr id="385" name="Google Shape;385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23750" y="2556000"/>
              <a:ext cx="2943067" cy="2519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" name="Google Shape;386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93242" y="2556000"/>
              <a:ext cx="4243586" cy="25200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325" y="990000"/>
            <a:ext cx="11188576" cy="568885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6"/>
          <p:cNvSpPr txBox="1"/>
          <p:nvPr>
            <p:ph idx="12" type="sldNum"/>
          </p:nvPr>
        </p:nvSpPr>
        <p:spPr>
          <a:xfrm>
            <a:off x="4648199" y="6356349"/>
            <a:ext cx="327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</a:pPr>
            <a:fld id="{00000000-1234-1234-1234-123412341234}" type="slidenum">
              <a:rPr lang="pt-BR" sz="1200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1200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94" name="Google Shape;394;p46"/>
          <p:cNvSpPr txBox="1"/>
          <p:nvPr/>
        </p:nvSpPr>
        <p:spPr>
          <a:xfrm>
            <a:off x="860725" y="113100"/>
            <a:ext cx="10995000" cy="8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2"/>
                </a:solidFill>
                <a:highlight>
                  <a:schemeClr val="lt1"/>
                </a:highlight>
                <a:latin typeface="Questrial"/>
                <a:ea typeface="Questrial"/>
                <a:cs typeface="Questrial"/>
                <a:sym typeface="Questrial"/>
              </a:rPr>
              <a:t>Tipos de Sistemas de Recomendação</a:t>
            </a:r>
            <a:r>
              <a:rPr lang="pt-BR" sz="2800">
                <a:solidFill>
                  <a:schemeClr val="dk2"/>
                </a:solidFill>
                <a:highlight>
                  <a:schemeClr val="lt1"/>
                </a:highlight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i="1" lang="pt-BR" sz="2400">
                <a:solidFill>
                  <a:schemeClr val="dk2"/>
                </a:solidFill>
                <a:highlight>
                  <a:schemeClr val="lt1"/>
                </a:highlight>
                <a:latin typeface="Questrial"/>
                <a:ea typeface="Questrial"/>
                <a:cs typeface="Questrial"/>
                <a:sym typeface="Questrial"/>
              </a:rPr>
              <a:t>(Said e Bellogín, 2014)</a:t>
            </a:r>
            <a:endParaRPr i="1" sz="2400">
              <a:solidFill>
                <a:schemeClr val="dk2"/>
              </a:solidFill>
              <a:highlight>
                <a:schemeClr val="lt1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highlight>
                <a:schemeClr val="lt1"/>
              </a:highlight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7"/>
          <p:cNvSpPr txBox="1"/>
          <p:nvPr>
            <p:ph idx="12" type="sldNum"/>
          </p:nvPr>
        </p:nvSpPr>
        <p:spPr>
          <a:xfrm>
            <a:off x="4648199" y="6356349"/>
            <a:ext cx="327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</a:pPr>
            <a:fld id="{00000000-1234-1234-1234-123412341234}" type="slidenum">
              <a:rPr lang="pt-BR" sz="1200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1200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01" name="Google Shape;401;p47"/>
          <p:cNvSpPr txBox="1"/>
          <p:nvPr/>
        </p:nvSpPr>
        <p:spPr>
          <a:xfrm>
            <a:off x="783300" y="1386025"/>
            <a:ext cx="106254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44546A"/>
              </a:solidFill>
              <a:highlight>
                <a:srgbClr val="FFFFFF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4546A"/>
              </a:solidFill>
              <a:highlight>
                <a:srgbClr val="FFFFFF"/>
              </a:highlight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02" name="Google Shape;402;p47"/>
          <p:cNvSpPr txBox="1"/>
          <p:nvPr>
            <p:ph type="title"/>
          </p:nvPr>
        </p:nvSpPr>
        <p:spPr>
          <a:xfrm>
            <a:off x="838200" y="60325"/>
            <a:ext cx="10515600" cy="8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100"/>
              <a:buFont typeface="Questrial"/>
              <a:buNone/>
            </a:pPr>
            <a:r>
              <a:rPr lang="pt-BR"/>
              <a:t>Baseado em Conteúdo</a:t>
            </a:r>
            <a:endParaRPr/>
          </a:p>
        </p:txBody>
      </p:sp>
      <p:pic>
        <p:nvPicPr>
          <p:cNvPr id="403" name="Google Shape;40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6577" y="990000"/>
            <a:ext cx="9482750" cy="534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/>
          <p:nvPr>
            <p:ph type="title"/>
          </p:nvPr>
        </p:nvSpPr>
        <p:spPr>
          <a:xfrm>
            <a:off x="838200" y="184750"/>
            <a:ext cx="10515600" cy="8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100"/>
              <a:buFont typeface="Questrial"/>
              <a:buNone/>
            </a:pPr>
            <a:r>
              <a:rPr lang="pt-BR"/>
              <a:t>Agenda</a:t>
            </a:r>
            <a:endParaRPr/>
          </a:p>
        </p:txBody>
      </p:sp>
      <p:sp>
        <p:nvSpPr>
          <p:cNvPr id="244" name="Google Shape;244;p30"/>
          <p:cNvSpPr txBox="1"/>
          <p:nvPr>
            <p:ph idx="12" type="sldNum"/>
          </p:nvPr>
        </p:nvSpPr>
        <p:spPr>
          <a:xfrm>
            <a:off x="8077200" y="6356350"/>
            <a:ext cx="327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45" name="Google Shape;245;p30"/>
          <p:cNvSpPr txBox="1"/>
          <p:nvPr>
            <p:ph idx="2" type="body"/>
          </p:nvPr>
        </p:nvSpPr>
        <p:spPr>
          <a:xfrm>
            <a:off x="1080000" y="1554850"/>
            <a:ext cx="10692300" cy="3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Questrial"/>
              <a:buChar char="●"/>
            </a:pPr>
            <a:r>
              <a:rPr lang="pt-BR" sz="3000">
                <a:solidFill>
                  <a:schemeClr val="dk2"/>
                </a:solidFill>
                <a:highlight>
                  <a:schemeClr val="lt1"/>
                </a:highlight>
              </a:rPr>
              <a:t>Introdução</a:t>
            </a:r>
            <a:endParaRPr sz="30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-419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</a:pPr>
            <a:r>
              <a:rPr lang="pt-BR" sz="3000">
                <a:solidFill>
                  <a:schemeClr val="dk2"/>
                </a:solidFill>
                <a:highlight>
                  <a:schemeClr val="lt1"/>
                </a:highlight>
              </a:rPr>
              <a:t>Referencial Teórico</a:t>
            </a:r>
            <a:endParaRPr sz="30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-419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Questrial"/>
              <a:buChar char="●"/>
            </a:pPr>
            <a:r>
              <a:rPr lang="pt-BR" sz="3000">
                <a:solidFill>
                  <a:schemeClr val="dk2"/>
                </a:solidFill>
                <a:highlight>
                  <a:schemeClr val="lt1"/>
                </a:highlight>
              </a:rPr>
              <a:t>Proposta Preliminar</a:t>
            </a:r>
            <a:endParaRPr sz="30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Questrial"/>
              <a:buChar char="●"/>
            </a:pPr>
            <a:r>
              <a:rPr lang="pt-BR" sz="3000">
                <a:solidFill>
                  <a:schemeClr val="dk2"/>
                </a:solidFill>
              </a:rPr>
              <a:t>Avaliação Experimental Preliminar</a:t>
            </a:r>
            <a:endParaRPr sz="3000">
              <a:solidFill>
                <a:schemeClr val="dk2"/>
              </a:solidFill>
            </a:endParaRPr>
          </a:p>
          <a:p>
            <a:pPr indent="-4191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Questrial"/>
              <a:buChar char="●"/>
            </a:pPr>
            <a:r>
              <a:rPr lang="pt-BR" sz="3000">
                <a:solidFill>
                  <a:schemeClr val="dk2"/>
                </a:solidFill>
              </a:rPr>
              <a:t>Resultados Preliminares</a:t>
            </a:r>
            <a:endParaRPr sz="3000">
              <a:solidFill>
                <a:schemeClr val="dk2"/>
              </a:solidFill>
            </a:endParaRPr>
          </a:p>
          <a:p>
            <a:pPr indent="-4191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3000"/>
              <a:buFont typeface="Questrial"/>
              <a:buChar char="●"/>
            </a:pPr>
            <a:r>
              <a:rPr lang="pt-BR" sz="3000">
                <a:solidFill>
                  <a:schemeClr val="dk2"/>
                </a:solidFill>
              </a:rPr>
              <a:t>Considerações Finais</a:t>
            </a:r>
            <a:endParaRPr sz="300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8"/>
          <p:cNvSpPr txBox="1"/>
          <p:nvPr>
            <p:ph idx="12" type="sldNum"/>
          </p:nvPr>
        </p:nvSpPr>
        <p:spPr>
          <a:xfrm>
            <a:off x="4648199" y="6356349"/>
            <a:ext cx="327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</a:pPr>
            <a:fld id="{00000000-1234-1234-1234-123412341234}" type="slidenum">
              <a:rPr lang="pt-BR" sz="1200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1200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10" name="Google Shape;410;p48"/>
          <p:cNvSpPr txBox="1"/>
          <p:nvPr>
            <p:ph type="title"/>
          </p:nvPr>
        </p:nvSpPr>
        <p:spPr>
          <a:xfrm>
            <a:off x="838200" y="60325"/>
            <a:ext cx="10515600" cy="8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100"/>
              <a:buFont typeface="Questrial"/>
              <a:buNone/>
            </a:pPr>
            <a:r>
              <a:rPr lang="pt-BR"/>
              <a:t>Filtragem Colaborativa</a:t>
            </a:r>
            <a:endParaRPr/>
          </a:p>
        </p:txBody>
      </p:sp>
      <p:pic>
        <p:nvPicPr>
          <p:cNvPr id="411" name="Google Shape;41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5897" y="990000"/>
            <a:ext cx="5464255" cy="5445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2" name="Google Shape;412;p48"/>
          <p:cNvGrpSpPr/>
          <p:nvPr/>
        </p:nvGrpSpPr>
        <p:grpSpPr>
          <a:xfrm>
            <a:off x="6760047" y="2232682"/>
            <a:ext cx="3941181" cy="2823971"/>
            <a:chOff x="5276800" y="1177626"/>
            <a:chExt cx="3555418" cy="2641200"/>
          </a:xfrm>
        </p:grpSpPr>
        <p:sp>
          <p:nvSpPr>
            <p:cNvPr id="413" name="Google Shape;413;p48"/>
            <p:cNvSpPr/>
            <p:nvPr/>
          </p:nvSpPr>
          <p:spPr>
            <a:xfrm>
              <a:off x="7840718" y="1177626"/>
              <a:ext cx="991500" cy="2641200"/>
            </a:xfrm>
            <a:prstGeom prst="rect">
              <a:avLst/>
            </a:prstGeom>
            <a:noFill/>
            <a:ln cap="flat" cmpd="sng" w="28575">
              <a:solidFill>
                <a:srgbClr val="F233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u="sng"/>
            </a:p>
          </p:txBody>
        </p:sp>
        <p:sp>
          <p:nvSpPr>
            <p:cNvPr id="414" name="Google Shape;414;p48"/>
            <p:cNvSpPr/>
            <p:nvPr/>
          </p:nvSpPr>
          <p:spPr>
            <a:xfrm>
              <a:off x="5276800" y="1177626"/>
              <a:ext cx="991500" cy="2641200"/>
            </a:xfrm>
            <a:prstGeom prst="rect">
              <a:avLst/>
            </a:prstGeom>
            <a:noFill/>
            <a:ln cap="flat" cmpd="sng" w="28575">
              <a:solidFill>
                <a:srgbClr val="F233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u="sng"/>
            </a:p>
          </p:txBody>
        </p:sp>
      </p:grpSp>
      <p:sp>
        <p:nvSpPr>
          <p:cNvPr id="415" name="Google Shape;415;p48"/>
          <p:cNvSpPr/>
          <p:nvPr/>
        </p:nvSpPr>
        <p:spPr>
          <a:xfrm>
            <a:off x="9602237" y="5182237"/>
            <a:ext cx="1099200" cy="1065000"/>
          </a:xfrm>
          <a:prstGeom prst="rect">
            <a:avLst/>
          </a:prstGeom>
          <a:noFill/>
          <a:ln cap="flat" cmpd="sng" w="28575">
            <a:solidFill>
              <a:srgbClr val="F233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  <p:sp>
        <p:nvSpPr>
          <p:cNvPr id="416" name="Google Shape;416;p48"/>
          <p:cNvSpPr txBox="1"/>
          <p:nvPr/>
        </p:nvSpPr>
        <p:spPr>
          <a:xfrm>
            <a:off x="783300" y="2512750"/>
            <a:ext cx="4145100" cy="3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Questrial"/>
              <a:buChar char="●"/>
            </a:pPr>
            <a:r>
              <a:rPr lang="pt-BR" sz="2600">
                <a:solidFill>
                  <a:schemeClr val="dk2"/>
                </a:solidFill>
                <a:highlight>
                  <a:schemeClr val="lt1"/>
                </a:highlight>
                <a:latin typeface="Questrial"/>
                <a:ea typeface="Questrial"/>
                <a:cs typeface="Questrial"/>
                <a:sym typeface="Questrial"/>
              </a:rPr>
              <a:t>Buscas baseada nos vizinhos mais próximos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9"/>
          <p:cNvSpPr txBox="1"/>
          <p:nvPr>
            <p:ph type="ctrTitle"/>
          </p:nvPr>
        </p:nvSpPr>
        <p:spPr>
          <a:xfrm>
            <a:off x="1524000" y="912609"/>
            <a:ext cx="9144000" cy="238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Cauda Longa</a:t>
            </a:r>
            <a:endParaRPr/>
          </a:p>
        </p:txBody>
      </p:sp>
      <p:sp>
        <p:nvSpPr>
          <p:cNvPr id="423" name="Google Shape;423;p49"/>
          <p:cNvSpPr txBox="1"/>
          <p:nvPr>
            <p:ph idx="12" type="sldNum"/>
          </p:nvPr>
        </p:nvSpPr>
        <p:spPr>
          <a:xfrm>
            <a:off x="8077200" y="6356350"/>
            <a:ext cx="3276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24" name="Google Shape;424;p49"/>
          <p:cNvSpPr txBox="1"/>
          <p:nvPr>
            <p:ph type="ctrTitle"/>
          </p:nvPr>
        </p:nvSpPr>
        <p:spPr>
          <a:xfrm>
            <a:off x="1524000" y="4057475"/>
            <a:ext cx="9144000" cy="74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/>
              <a:t>Referencial Teórico</a:t>
            </a:r>
            <a:endParaRPr sz="3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1550" y="1388075"/>
            <a:ext cx="5226300" cy="522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0"/>
          <p:cNvSpPr txBox="1"/>
          <p:nvPr>
            <p:ph idx="1" type="body"/>
          </p:nvPr>
        </p:nvSpPr>
        <p:spPr>
          <a:xfrm>
            <a:off x="838200" y="1253400"/>
            <a:ext cx="6360600" cy="51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Char char="●"/>
            </a:pPr>
            <a:r>
              <a:rPr lang="pt-BR">
                <a:solidFill>
                  <a:schemeClr val="dk2"/>
                </a:solidFill>
                <a:highlight>
                  <a:schemeClr val="lt1"/>
                </a:highlight>
              </a:rPr>
              <a:t>Termo introduzido por Chris Anderson em 2006</a:t>
            </a:r>
            <a:endParaRPr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-4064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●"/>
            </a:pPr>
            <a:r>
              <a:rPr lang="pt-BR">
                <a:solidFill>
                  <a:schemeClr val="dk2"/>
                </a:solidFill>
                <a:highlight>
                  <a:schemeClr val="lt1"/>
                </a:highlight>
              </a:rPr>
              <a:t>Mercado de nicho</a:t>
            </a:r>
            <a:endParaRPr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-4064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</a:pPr>
            <a:r>
              <a:rPr lang="pt-BR" sz="2800">
                <a:solidFill>
                  <a:schemeClr val="dk2"/>
                </a:solidFill>
                <a:highlight>
                  <a:schemeClr val="lt1"/>
                </a:highlight>
              </a:rPr>
              <a:t>Itens não populares</a:t>
            </a:r>
            <a:endParaRPr sz="28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-4064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</a:pPr>
            <a:r>
              <a:rPr lang="pt-BR" sz="2800">
                <a:solidFill>
                  <a:schemeClr val="dk2"/>
                </a:solidFill>
                <a:highlight>
                  <a:schemeClr val="lt1"/>
                </a:highlight>
              </a:rPr>
              <a:t>Mercado "esquecido"</a:t>
            </a:r>
            <a:endParaRPr sz="28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-4064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●"/>
            </a:pPr>
            <a:r>
              <a:rPr lang="pt-BR">
                <a:solidFill>
                  <a:schemeClr val="dk2"/>
                </a:solidFill>
                <a:highlight>
                  <a:schemeClr val="lt1"/>
                </a:highlight>
              </a:rPr>
              <a:t>Mercado de massa</a:t>
            </a:r>
            <a:endParaRPr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-4064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</a:pPr>
            <a:r>
              <a:rPr lang="pt-BR" sz="2800">
                <a:solidFill>
                  <a:schemeClr val="dk2"/>
                </a:solidFill>
                <a:highlight>
                  <a:schemeClr val="lt1"/>
                </a:highlight>
              </a:rPr>
              <a:t>Itens populares (</a:t>
            </a:r>
            <a:r>
              <a:rPr i="1" lang="pt-BR" sz="2800">
                <a:solidFill>
                  <a:schemeClr val="dk2"/>
                </a:solidFill>
                <a:highlight>
                  <a:schemeClr val="lt1"/>
                </a:highlight>
              </a:rPr>
              <a:t>Hits)</a:t>
            </a:r>
            <a:endParaRPr i="1" sz="28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-4064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</a:pPr>
            <a:r>
              <a:rPr lang="pt-BR" sz="2800">
                <a:solidFill>
                  <a:schemeClr val="dk2"/>
                </a:solidFill>
                <a:highlight>
                  <a:schemeClr val="lt1"/>
                </a:highlight>
              </a:rPr>
              <a:t>Mercado Aquecido</a:t>
            </a:r>
            <a:endParaRPr sz="280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  <p:sp>
        <p:nvSpPr>
          <p:cNvPr id="432" name="Google Shape;432;p50"/>
          <p:cNvSpPr txBox="1"/>
          <p:nvPr>
            <p:ph type="title"/>
          </p:nvPr>
        </p:nvSpPr>
        <p:spPr>
          <a:xfrm>
            <a:off x="838200" y="62375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Cauda Longa</a:t>
            </a:r>
            <a:endParaRPr/>
          </a:p>
        </p:txBody>
      </p:sp>
      <p:sp>
        <p:nvSpPr>
          <p:cNvPr id="433" name="Google Shape;433;p50"/>
          <p:cNvSpPr txBox="1"/>
          <p:nvPr>
            <p:ph idx="12" type="sldNum"/>
          </p:nvPr>
        </p:nvSpPr>
        <p:spPr>
          <a:xfrm>
            <a:off x="4648199" y="6356349"/>
            <a:ext cx="3276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7425" y="1051225"/>
            <a:ext cx="8154575" cy="5281449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1"/>
          <p:cNvSpPr txBox="1"/>
          <p:nvPr>
            <p:ph type="title"/>
          </p:nvPr>
        </p:nvSpPr>
        <p:spPr>
          <a:xfrm>
            <a:off x="838200" y="60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100"/>
              <a:buFont typeface="Questrial"/>
              <a:buNone/>
            </a:pPr>
            <a:r>
              <a:rPr lang="pt-BR"/>
              <a:t>Cauda Longa</a:t>
            </a:r>
            <a:endParaRPr/>
          </a:p>
        </p:txBody>
      </p:sp>
      <p:sp>
        <p:nvSpPr>
          <p:cNvPr id="441" name="Google Shape;441;p51"/>
          <p:cNvSpPr txBox="1"/>
          <p:nvPr>
            <p:ph idx="12" type="sldNum"/>
          </p:nvPr>
        </p:nvSpPr>
        <p:spPr>
          <a:xfrm>
            <a:off x="4648199" y="6356349"/>
            <a:ext cx="327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</a:pPr>
            <a:fld id="{00000000-1234-1234-1234-123412341234}" type="slidenum">
              <a:rPr lang="pt-BR" sz="1200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1200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42" name="Google Shape;442;p51"/>
          <p:cNvSpPr txBox="1"/>
          <p:nvPr/>
        </p:nvSpPr>
        <p:spPr>
          <a:xfrm>
            <a:off x="666350" y="942300"/>
            <a:ext cx="3371100" cy="54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Questrial"/>
              <a:buChar char="●"/>
            </a:pPr>
            <a:r>
              <a:rPr lang="pt-BR" sz="2600">
                <a:solidFill>
                  <a:schemeClr val="dk2"/>
                </a:solidFill>
                <a:highlight>
                  <a:schemeClr val="lt1"/>
                </a:highlight>
                <a:latin typeface="Questrial"/>
                <a:ea typeface="Questrial"/>
                <a:cs typeface="Questrial"/>
                <a:sym typeface="Questrial"/>
              </a:rPr>
              <a:t>Cauda Longa na Estatística</a:t>
            </a:r>
            <a:endParaRPr sz="2600">
              <a:solidFill>
                <a:schemeClr val="dk2"/>
              </a:solidFill>
              <a:highlight>
                <a:schemeClr val="lt1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indent="-3937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Questrial"/>
              <a:buChar char="●"/>
            </a:pPr>
            <a:r>
              <a:rPr lang="pt-BR" sz="2600">
                <a:solidFill>
                  <a:schemeClr val="dk2"/>
                </a:solidFill>
                <a:highlight>
                  <a:schemeClr val="lt1"/>
                </a:highlight>
                <a:latin typeface="Questrial"/>
                <a:ea typeface="Questrial"/>
                <a:cs typeface="Questrial"/>
                <a:sym typeface="Questrial"/>
              </a:rPr>
              <a:t>Regra de Paretto 80/20</a:t>
            </a:r>
            <a:endParaRPr sz="2600">
              <a:solidFill>
                <a:schemeClr val="dk2"/>
              </a:solidFill>
              <a:highlight>
                <a:schemeClr val="lt1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indent="-419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Questrial"/>
              <a:buChar char="●"/>
            </a:pPr>
            <a:r>
              <a:rPr lang="pt-BR" sz="2600">
                <a:solidFill>
                  <a:schemeClr val="dk2"/>
                </a:solidFill>
                <a:highlight>
                  <a:schemeClr val="lt1"/>
                </a:highlight>
                <a:latin typeface="Questrial"/>
                <a:ea typeface="Questrial"/>
                <a:cs typeface="Questrial"/>
                <a:sym typeface="Questrial"/>
              </a:rPr>
              <a:t>Vendas de itens cauda longa tornam-se significantes</a:t>
            </a:r>
            <a:r>
              <a:rPr lang="pt-BR" sz="3000">
                <a:solidFill>
                  <a:schemeClr val="dk2"/>
                </a:solidFill>
                <a:highlight>
                  <a:schemeClr val="lt1"/>
                </a:highlight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 sz="3000">
              <a:solidFill>
                <a:schemeClr val="dk2"/>
              </a:solidFill>
              <a:highlight>
                <a:schemeClr val="lt1"/>
              </a:highlight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2"/>
          <p:cNvSpPr txBox="1"/>
          <p:nvPr/>
        </p:nvSpPr>
        <p:spPr>
          <a:xfrm>
            <a:off x="665750" y="2707100"/>
            <a:ext cx="11092800" cy="3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Questrial"/>
              <a:buNone/>
            </a:pPr>
            <a:r>
              <a:rPr lang="pt-BR" sz="3400">
                <a:solidFill>
                  <a:schemeClr val="dk2"/>
                </a:solidFill>
                <a:highlight>
                  <a:schemeClr val="lt1"/>
                </a:highlight>
                <a:latin typeface="Questrial"/>
                <a:ea typeface="Questrial"/>
                <a:cs typeface="Questrial"/>
                <a:sym typeface="Questrial"/>
              </a:rPr>
              <a:t>A</a:t>
            </a:r>
            <a:r>
              <a:rPr lang="pt-BR" sz="3400">
                <a:solidFill>
                  <a:schemeClr val="dk2"/>
                </a:solidFill>
                <a:highlight>
                  <a:schemeClr val="lt1"/>
                </a:highlight>
                <a:latin typeface="Questrial"/>
                <a:ea typeface="Questrial"/>
                <a:cs typeface="Questrial"/>
                <a:sym typeface="Questrial"/>
              </a:rPr>
              <a:t> organização de uma prateleira virtual por meio de um Sistema de Recomendação torna viável a exploração da cauda longa</a:t>
            </a:r>
            <a:endParaRPr sz="3400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49" name="Google Shape;449;p52"/>
          <p:cNvSpPr txBox="1"/>
          <p:nvPr>
            <p:ph type="title"/>
          </p:nvPr>
        </p:nvSpPr>
        <p:spPr>
          <a:xfrm>
            <a:off x="838200" y="236000"/>
            <a:ext cx="10515600" cy="13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100"/>
              <a:buFont typeface="Questrial"/>
              <a:buNone/>
            </a:pPr>
            <a:r>
              <a:rPr lang="pt-BR"/>
              <a:t>Sistema de Recomendação e </a:t>
            </a:r>
            <a:r>
              <a:rPr lang="pt-BR"/>
              <a:t>a </a:t>
            </a:r>
            <a:r>
              <a:rPr lang="pt-BR"/>
              <a:t>Cauda Longa</a:t>
            </a:r>
            <a:endParaRPr/>
          </a:p>
        </p:txBody>
      </p:sp>
      <p:sp>
        <p:nvSpPr>
          <p:cNvPr id="450" name="Google Shape;450;p52"/>
          <p:cNvSpPr txBox="1"/>
          <p:nvPr>
            <p:ph idx="12" type="sldNum"/>
          </p:nvPr>
        </p:nvSpPr>
        <p:spPr>
          <a:xfrm>
            <a:off x="4648199" y="6356349"/>
            <a:ext cx="327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</a:pPr>
            <a:fld id="{00000000-1234-1234-1234-123412341234}" type="slidenum">
              <a:rPr lang="pt-BR" sz="1200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1200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3"/>
          <p:cNvSpPr txBox="1"/>
          <p:nvPr>
            <p:ph type="ctrTitle"/>
          </p:nvPr>
        </p:nvSpPr>
        <p:spPr>
          <a:xfrm>
            <a:off x="1524000" y="912609"/>
            <a:ext cx="9144000" cy="238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Proposta Preliminar</a:t>
            </a:r>
            <a:endParaRPr/>
          </a:p>
        </p:txBody>
      </p:sp>
      <p:sp>
        <p:nvSpPr>
          <p:cNvPr id="457" name="Google Shape;457;p53"/>
          <p:cNvSpPr txBox="1"/>
          <p:nvPr>
            <p:ph idx="12" type="sldNum"/>
          </p:nvPr>
        </p:nvSpPr>
        <p:spPr>
          <a:xfrm>
            <a:off x="8077200" y="6356350"/>
            <a:ext cx="3276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58" name="Google Shape;458;p53"/>
          <p:cNvSpPr txBox="1"/>
          <p:nvPr>
            <p:ph type="ctrTitle"/>
          </p:nvPr>
        </p:nvSpPr>
        <p:spPr>
          <a:xfrm>
            <a:off x="1524000" y="4057475"/>
            <a:ext cx="9144000" cy="74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/>
              <a:t>Hitting Time Clustered (HTCL)</a:t>
            </a:r>
            <a:endParaRPr sz="4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4"/>
          <p:cNvSpPr txBox="1"/>
          <p:nvPr/>
        </p:nvSpPr>
        <p:spPr>
          <a:xfrm>
            <a:off x="665750" y="1235550"/>
            <a:ext cx="11092800" cy="51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Questrial"/>
              <a:buChar char="●"/>
            </a:pPr>
            <a:r>
              <a:rPr lang="pt-BR" sz="30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R1 - Determinar a preferência de usuários sobre itens através de um grafo bipartido</a:t>
            </a:r>
            <a:endParaRPr sz="3000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Questrial"/>
              <a:buChar char="●"/>
            </a:pPr>
            <a:r>
              <a:rPr lang="pt-BR" sz="30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R2 - Determinar itens a serem recomendados para usuários baseado na distância para os itens</a:t>
            </a:r>
            <a:endParaRPr sz="30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65" name="Google Shape;465;p54"/>
          <p:cNvSpPr txBox="1"/>
          <p:nvPr>
            <p:ph type="title"/>
          </p:nvPr>
        </p:nvSpPr>
        <p:spPr>
          <a:xfrm>
            <a:off x="838200" y="60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100"/>
              <a:buFont typeface="Questrial"/>
              <a:buNone/>
            </a:pPr>
            <a:r>
              <a:rPr lang="pt-BR"/>
              <a:t>Requisitos</a:t>
            </a:r>
            <a:endParaRPr/>
          </a:p>
        </p:txBody>
      </p:sp>
      <p:sp>
        <p:nvSpPr>
          <p:cNvPr id="466" name="Google Shape;466;p54"/>
          <p:cNvSpPr txBox="1"/>
          <p:nvPr>
            <p:ph idx="12" type="sldNum"/>
          </p:nvPr>
        </p:nvSpPr>
        <p:spPr>
          <a:xfrm>
            <a:off x="4648199" y="6356349"/>
            <a:ext cx="327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</a:pPr>
            <a:fld id="{00000000-1234-1234-1234-123412341234}" type="slidenum">
              <a:rPr lang="pt-BR" sz="1200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1200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55"/>
          <p:cNvPicPr preferRelativeResize="0"/>
          <p:nvPr/>
        </p:nvPicPr>
        <p:blipFill rotWithShape="1">
          <a:blip r:embed="rId3">
            <a:alphaModFix/>
          </a:blip>
          <a:srcRect b="4710" l="5670" r="2282" t="6582"/>
          <a:stretch/>
        </p:blipFill>
        <p:spPr>
          <a:xfrm>
            <a:off x="3455750" y="304375"/>
            <a:ext cx="8559176" cy="6220799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55"/>
          <p:cNvSpPr txBox="1"/>
          <p:nvPr>
            <p:ph idx="12" type="sldNum"/>
          </p:nvPr>
        </p:nvSpPr>
        <p:spPr>
          <a:xfrm>
            <a:off x="4648199" y="6356349"/>
            <a:ext cx="327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</a:pPr>
            <a:fld id="{00000000-1234-1234-1234-123412341234}" type="slidenum">
              <a:rPr lang="pt-BR" sz="1200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1200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74" name="Google Shape;474;p55"/>
          <p:cNvSpPr txBox="1"/>
          <p:nvPr/>
        </p:nvSpPr>
        <p:spPr>
          <a:xfrm>
            <a:off x="665750" y="135700"/>
            <a:ext cx="2790000" cy="6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Notações</a:t>
            </a:r>
            <a:endParaRPr b="1" sz="3000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Questrial"/>
              <a:buChar char="●"/>
            </a:pPr>
            <a:r>
              <a:rPr lang="pt-BR" sz="30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U = usuários</a:t>
            </a:r>
            <a:r>
              <a:rPr lang="pt-BR" sz="30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 sz="3000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Questrial"/>
              <a:buChar char="●"/>
            </a:pPr>
            <a:r>
              <a:rPr lang="pt-BR" sz="30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M = itens</a:t>
            </a:r>
            <a:endParaRPr sz="3000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Questrial"/>
              <a:buChar char="●"/>
            </a:pPr>
            <a:r>
              <a:rPr lang="pt-BR" sz="30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G = U x M</a:t>
            </a:r>
            <a:endParaRPr sz="3000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Questrial"/>
              <a:buChar char="●"/>
            </a:pPr>
            <a:r>
              <a:rPr lang="pt-BR" sz="30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r</a:t>
            </a:r>
            <a:r>
              <a:rPr lang="pt-BR" sz="24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u,m = [1-5] </a:t>
            </a:r>
            <a:endParaRPr sz="2400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75" name="Google Shape;475;p55"/>
          <p:cNvSpPr txBox="1"/>
          <p:nvPr/>
        </p:nvSpPr>
        <p:spPr>
          <a:xfrm>
            <a:off x="7200240" y="304375"/>
            <a:ext cx="15270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/>
              <a:t>Yin et al. (2012)</a:t>
            </a:r>
            <a:endParaRPr i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56"/>
          <p:cNvPicPr preferRelativeResize="0"/>
          <p:nvPr/>
        </p:nvPicPr>
        <p:blipFill rotWithShape="1">
          <a:blip r:embed="rId3">
            <a:alphaModFix/>
          </a:blip>
          <a:srcRect b="4710" l="5670" r="2282" t="6582"/>
          <a:stretch/>
        </p:blipFill>
        <p:spPr>
          <a:xfrm>
            <a:off x="3455750" y="304375"/>
            <a:ext cx="8559176" cy="6220799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6"/>
          <p:cNvSpPr txBox="1"/>
          <p:nvPr>
            <p:ph idx="12" type="sldNum"/>
          </p:nvPr>
        </p:nvSpPr>
        <p:spPr>
          <a:xfrm>
            <a:off x="4648199" y="6356349"/>
            <a:ext cx="327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</a:pPr>
            <a:fld id="{00000000-1234-1234-1234-123412341234}" type="slidenum">
              <a:rPr lang="pt-BR" sz="1200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1200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83" name="Google Shape;483;p56"/>
          <p:cNvSpPr txBox="1"/>
          <p:nvPr/>
        </p:nvSpPr>
        <p:spPr>
          <a:xfrm>
            <a:off x="665750" y="135700"/>
            <a:ext cx="2790000" cy="45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Problema</a:t>
            </a:r>
            <a:endParaRPr b="1" sz="3000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Como recomendar os itens não avaliados para o usuário U</a:t>
            </a:r>
            <a:r>
              <a:rPr lang="pt-BR" sz="24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5</a:t>
            </a:r>
            <a:r>
              <a:rPr b="1" lang="pt-BR" sz="30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?</a:t>
            </a:r>
            <a:endParaRPr b="1" sz="3000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84" name="Google Shape;484;p56"/>
          <p:cNvSpPr txBox="1"/>
          <p:nvPr/>
        </p:nvSpPr>
        <p:spPr>
          <a:xfrm>
            <a:off x="7200240" y="304375"/>
            <a:ext cx="15270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/>
              <a:t>Yin et al. (2012)</a:t>
            </a:r>
            <a:endParaRPr i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7"/>
          <p:cNvSpPr txBox="1"/>
          <p:nvPr/>
        </p:nvSpPr>
        <p:spPr>
          <a:xfrm>
            <a:off x="679625" y="1055075"/>
            <a:ext cx="11092800" cy="53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Questrial"/>
              <a:buChar char="●"/>
            </a:pPr>
            <a:r>
              <a:rPr lang="pt-BR" sz="30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Pesquisa de Hongzhi Yin (2012)</a:t>
            </a:r>
            <a:endParaRPr sz="3000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4546A"/>
              </a:buClr>
              <a:buSzPts val="3000"/>
              <a:buFont typeface="Questrial"/>
              <a:buChar char="●"/>
            </a:pPr>
            <a:r>
              <a:rPr lang="pt-BR" sz="30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Utilização de um tipo de cadeias de Markov</a:t>
            </a:r>
            <a:endParaRPr sz="30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4546A"/>
              </a:buClr>
              <a:buSzPts val="3000"/>
              <a:buFont typeface="Questrial"/>
              <a:buChar char="○"/>
            </a:pPr>
            <a:r>
              <a:rPr i="1" lang="pt-BR" sz="30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Randon Walker</a:t>
            </a:r>
            <a:r>
              <a:rPr lang="pt-BR" sz="30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 (Passeio Aleatório)</a:t>
            </a:r>
            <a:endParaRPr sz="30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191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Questrial"/>
              <a:buChar char="●"/>
            </a:pPr>
            <a:r>
              <a:rPr lang="pt-BR" sz="3000">
                <a:solidFill>
                  <a:schemeClr val="dk2"/>
                </a:solidFill>
                <a:highlight>
                  <a:schemeClr val="lt1"/>
                </a:highlight>
                <a:latin typeface="Questrial"/>
                <a:ea typeface="Questrial"/>
                <a:cs typeface="Questrial"/>
                <a:sym typeface="Questrial"/>
              </a:rPr>
              <a:t>Dado um grafo </a:t>
            </a:r>
            <a:r>
              <a:rPr b="1" i="1" lang="pt-BR" sz="3000">
                <a:solidFill>
                  <a:schemeClr val="dk2"/>
                </a:solidFill>
                <a:highlight>
                  <a:schemeClr val="lt1"/>
                </a:highlight>
                <a:latin typeface="Questrial"/>
                <a:ea typeface="Questrial"/>
                <a:cs typeface="Questrial"/>
                <a:sym typeface="Questrial"/>
              </a:rPr>
              <a:t>usuário x item</a:t>
            </a:r>
            <a:r>
              <a:rPr lang="pt-BR" sz="3000">
                <a:solidFill>
                  <a:schemeClr val="dk2"/>
                </a:solidFill>
                <a:highlight>
                  <a:schemeClr val="lt1"/>
                </a:highlight>
                <a:latin typeface="Questrial"/>
                <a:ea typeface="Questrial"/>
                <a:cs typeface="Questrial"/>
                <a:sym typeface="Questrial"/>
              </a:rPr>
              <a:t>, com matriz de adjacência </a:t>
            </a:r>
            <a:r>
              <a:rPr b="1" i="1" lang="pt-BR" sz="3000">
                <a:solidFill>
                  <a:schemeClr val="dk2"/>
                </a:solidFill>
                <a:highlight>
                  <a:schemeClr val="lt1"/>
                </a:highlight>
                <a:latin typeface="Questrial"/>
                <a:ea typeface="Questrial"/>
                <a:cs typeface="Questrial"/>
                <a:sym typeface="Questrial"/>
              </a:rPr>
              <a:t>A</a:t>
            </a:r>
            <a:r>
              <a:rPr lang="pt-BR" sz="3000">
                <a:solidFill>
                  <a:schemeClr val="dk2"/>
                </a:solidFill>
                <a:highlight>
                  <a:schemeClr val="lt1"/>
                </a:highlight>
                <a:latin typeface="Questrial"/>
                <a:ea typeface="Questrial"/>
                <a:cs typeface="Questrial"/>
                <a:sym typeface="Questrial"/>
              </a:rPr>
              <a:t>, e como entrada um nó usuário </a:t>
            </a:r>
            <a:r>
              <a:rPr b="1" i="1" lang="pt-BR" sz="30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U</a:t>
            </a:r>
            <a:r>
              <a:rPr i="1" lang="pt-BR" sz="24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5</a:t>
            </a:r>
            <a:r>
              <a:rPr lang="pt-BR" sz="3000">
                <a:solidFill>
                  <a:schemeClr val="dk2"/>
                </a:solidFill>
                <a:highlight>
                  <a:schemeClr val="lt1"/>
                </a:highlight>
                <a:latin typeface="Questrial"/>
                <a:ea typeface="Questrial"/>
                <a:cs typeface="Questrial"/>
                <a:sym typeface="Questrial"/>
              </a:rPr>
              <a:t>, buscar os top-k nós itens que:</a:t>
            </a:r>
            <a:endParaRPr sz="3000">
              <a:solidFill>
                <a:schemeClr val="dk2"/>
              </a:solidFill>
              <a:highlight>
                <a:schemeClr val="lt1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indent="-4191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Questrial"/>
              <a:buChar char="○"/>
            </a:pPr>
            <a:r>
              <a:rPr lang="pt-BR" sz="3000">
                <a:solidFill>
                  <a:schemeClr val="dk2"/>
                </a:solidFill>
                <a:highlight>
                  <a:schemeClr val="lt1"/>
                </a:highlight>
                <a:latin typeface="Questrial"/>
                <a:ea typeface="Questrial"/>
                <a:cs typeface="Questrial"/>
                <a:sym typeface="Questrial"/>
              </a:rPr>
              <a:t>Estejam perto de </a:t>
            </a:r>
            <a:r>
              <a:rPr b="1" i="1" lang="pt-BR" sz="30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U</a:t>
            </a:r>
            <a:r>
              <a:rPr i="1" lang="pt-BR" sz="24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5</a:t>
            </a:r>
            <a:endParaRPr i="1" sz="3000">
              <a:solidFill>
                <a:schemeClr val="dk2"/>
              </a:solidFill>
              <a:highlight>
                <a:schemeClr val="lt1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indent="-4191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Questrial"/>
              <a:buChar char="○"/>
            </a:pPr>
            <a:r>
              <a:rPr lang="pt-BR" sz="3000">
                <a:solidFill>
                  <a:schemeClr val="dk2"/>
                </a:solidFill>
                <a:highlight>
                  <a:schemeClr val="lt1"/>
                </a:highlight>
                <a:latin typeface="Questrial"/>
                <a:ea typeface="Questrial"/>
                <a:cs typeface="Questrial"/>
                <a:sym typeface="Questrial"/>
              </a:rPr>
              <a:t>Estejam na cauda longa (requisito essencial)</a:t>
            </a:r>
            <a:endParaRPr sz="30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91" name="Google Shape;491;p57"/>
          <p:cNvSpPr txBox="1"/>
          <p:nvPr>
            <p:ph type="title"/>
          </p:nvPr>
        </p:nvSpPr>
        <p:spPr>
          <a:xfrm>
            <a:off x="838200" y="-901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100"/>
              <a:buFont typeface="Questrial"/>
              <a:buNone/>
            </a:pPr>
            <a:r>
              <a:rPr lang="pt-BR"/>
              <a:t>Inspiração: </a:t>
            </a:r>
            <a:r>
              <a:rPr b="1" i="1" lang="pt-BR"/>
              <a:t>Hitting Time</a:t>
            </a:r>
            <a:endParaRPr b="1" i="1"/>
          </a:p>
        </p:txBody>
      </p:sp>
      <p:sp>
        <p:nvSpPr>
          <p:cNvPr id="492" name="Google Shape;492;p57"/>
          <p:cNvSpPr txBox="1"/>
          <p:nvPr>
            <p:ph idx="12" type="sldNum"/>
          </p:nvPr>
        </p:nvSpPr>
        <p:spPr>
          <a:xfrm>
            <a:off x="4648199" y="6356349"/>
            <a:ext cx="327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</a:pPr>
            <a:fld id="{00000000-1234-1234-1234-123412341234}" type="slidenum">
              <a:rPr lang="pt-BR" sz="1200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1200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 txBox="1"/>
          <p:nvPr>
            <p:ph type="ctrTitle"/>
          </p:nvPr>
        </p:nvSpPr>
        <p:spPr>
          <a:xfrm>
            <a:off x="1524000" y="912609"/>
            <a:ext cx="9144000" cy="238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252" name="Google Shape;252;p31"/>
          <p:cNvSpPr txBox="1"/>
          <p:nvPr>
            <p:ph idx="12" type="sldNum"/>
          </p:nvPr>
        </p:nvSpPr>
        <p:spPr>
          <a:xfrm>
            <a:off x="8077200" y="6356350"/>
            <a:ext cx="3276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8"/>
          <p:cNvSpPr txBox="1"/>
          <p:nvPr/>
        </p:nvSpPr>
        <p:spPr>
          <a:xfrm>
            <a:off x="657725" y="1144625"/>
            <a:ext cx="5803500" cy="55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Questrial"/>
              <a:buChar char="●"/>
            </a:pPr>
            <a:r>
              <a:rPr lang="pt-BR" sz="30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Cálculo das probabilidades dos diversos caminhos entre itens e usuários</a:t>
            </a:r>
            <a:endParaRPr i="1" sz="3000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Questrial"/>
              <a:buChar char="○"/>
            </a:pPr>
            <a:r>
              <a:rPr lang="pt-BR" sz="30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Multiplicação de Matrizes</a:t>
            </a:r>
            <a:endParaRPr sz="3000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Questrial"/>
              <a:buChar char="○"/>
            </a:pPr>
            <a:r>
              <a:rPr lang="pt-BR" sz="30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Matrizes de Probabilidades</a:t>
            </a:r>
            <a:endParaRPr sz="3000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Questrial"/>
              <a:buChar char="○"/>
            </a:pPr>
            <a:r>
              <a:rPr lang="pt-BR" sz="30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Propriedade da Reversibilidade de tempo</a:t>
            </a:r>
            <a:endParaRPr sz="3000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191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3000"/>
              <a:buFont typeface="Questrial"/>
              <a:buChar char="■"/>
            </a:pPr>
            <a:r>
              <a:rPr lang="pt-BR" sz="30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Caminhos assimétricos</a:t>
            </a:r>
            <a:endParaRPr sz="30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99" name="Google Shape;499;p58"/>
          <p:cNvSpPr txBox="1"/>
          <p:nvPr>
            <p:ph type="title"/>
          </p:nvPr>
        </p:nvSpPr>
        <p:spPr>
          <a:xfrm>
            <a:off x="838200" y="-97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100"/>
              <a:buFont typeface="Questrial"/>
              <a:buNone/>
            </a:pPr>
            <a:r>
              <a:rPr lang="pt-BR"/>
              <a:t>Justificativa do </a:t>
            </a:r>
            <a:r>
              <a:rPr i="1" lang="pt-BR"/>
              <a:t>Hitting Time</a:t>
            </a:r>
            <a:endParaRPr i="1"/>
          </a:p>
        </p:txBody>
      </p:sp>
      <p:sp>
        <p:nvSpPr>
          <p:cNvPr id="500" name="Google Shape;500;p58"/>
          <p:cNvSpPr txBox="1"/>
          <p:nvPr>
            <p:ph idx="12" type="sldNum"/>
          </p:nvPr>
        </p:nvSpPr>
        <p:spPr>
          <a:xfrm>
            <a:off x="4648199" y="6356349"/>
            <a:ext cx="327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</a:pPr>
            <a:fld id="{00000000-1234-1234-1234-123412341234}" type="slidenum">
              <a:rPr lang="pt-BR" sz="1200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1200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501" name="Google Shape;501;p58"/>
          <p:cNvPicPr preferRelativeResize="0"/>
          <p:nvPr/>
        </p:nvPicPr>
        <p:blipFill rotWithShape="1">
          <a:blip r:embed="rId3">
            <a:alphaModFix/>
          </a:blip>
          <a:srcRect b="4710" l="5670" r="2282" t="6582"/>
          <a:stretch/>
        </p:blipFill>
        <p:spPr>
          <a:xfrm>
            <a:off x="6322400" y="1596300"/>
            <a:ext cx="5869600" cy="4266023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58"/>
          <p:cNvSpPr txBox="1"/>
          <p:nvPr/>
        </p:nvSpPr>
        <p:spPr>
          <a:xfrm>
            <a:off x="5658490" y="5862325"/>
            <a:ext cx="15270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/>
              <a:t>Yin et al. (2012)</a:t>
            </a:r>
            <a:endParaRPr i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9"/>
          <p:cNvSpPr txBox="1"/>
          <p:nvPr/>
        </p:nvSpPr>
        <p:spPr>
          <a:xfrm>
            <a:off x="657725" y="1144625"/>
            <a:ext cx="5214600" cy="10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30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Recomendação por Filtragem Colaborativa</a:t>
            </a:r>
            <a:endParaRPr sz="30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09" name="Google Shape;509;p59"/>
          <p:cNvSpPr txBox="1"/>
          <p:nvPr>
            <p:ph type="title"/>
          </p:nvPr>
        </p:nvSpPr>
        <p:spPr>
          <a:xfrm>
            <a:off x="838200" y="-97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100"/>
              <a:buFont typeface="Questrial"/>
              <a:buNone/>
            </a:pPr>
            <a:r>
              <a:rPr lang="pt-BR"/>
              <a:t>Justificativa do </a:t>
            </a:r>
            <a:r>
              <a:rPr i="1" lang="pt-BR"/>
              <a:t>Hitting Time</a:t>
            </a:r>
            <a:endParaRPr i="1"/>
          </a:p>
        </p:txBody>
      </p:sp>
      <p:sp>
        <p:nvSpPr>
          <p:cNvPr id="510" name="Google Shape;510;p59"/>
          <p:cNvSpPr txBox="1"/>
          <p:nvPr>
            <p:ph idx="12" type="sldNum"/>
          </p:nvPr>
        </p:nvSpPr>
        <p:spPr>
          <a:xfrm>
            <a:off x="4648199" y="6356349"/>
            <a:ext cx="327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</a:pPr>
            <a:fld id="{00000000-1234-1234-1234-123412341234}" type="slidenum">
              <a:rPr lang="pt-BR" sz="1200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1200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511" name="Google Shape;511;p59"/>
          <p:cNvPicPr preferRelativeResize="0"/>
          <p:nvPr/>
        </p:nvPicPr>
        <p:blipFill rotWithShape="1">
          <a:blip r:embed="rId3">
            <a:alphaModFix/>
          </a:blip>
          <a:srcRect b="4710" l="5670" r="2282" t="6582"/>
          <a:stretch/>
        </p:blipFill>
        <p:spPr>
          <a:xfrm>
            <a:off x="6322400" y="1596300"/>
            <a:ext cx="5869600" cy="4266023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59"/>
          <p:cNvSpPr/>
          <p:nvPr/>
        </p:nvSpPr>
        <p:spPr>
          <a:xfrm rot="456045">
            <a:off x="4981555" y="1433147"/>
            <a:ext cx="2415523" cy="499678"/>
          </a:xfrm>
          <a:prstGeom prst="rightArrow">
            <a:avLst>
              <a:gd fmla="val 28685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59"/>
          <p:cNvSpPr txBox="1"/>
          <p:nvPr/>
        </p:nvSpPr>
        <p:spPr>
          <a:xfrm>
            <a:off x="657725" y="3153300"/>
            <a:ext cx="5214600" cy="10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30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Recomendação através do Hitting Time</a:t>
            </a:r>
            <a:endParaRPr sz="30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aphicFrame>
        <p:nvGraphicFramePr>
          <p:cNvPr id="514" name="Google Shape;514;p59"/>
          <p:cNvGraphicFramePr/>
          <p:nvPr/>
        </p:nvGraphicFramePr>
        <p:xfrm>
          <a:off x="871550" y="4374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{90596364-6888-4BE2-ABCD-4AD8CF6AC95C}</a:tableStyleId>
              </a:tblPr>
              <a:tblGrid>
                <a:gridCol w="2393475"/>
                <a:gridCol w="2393475"/>
              </a:tblGrid>
              <a:tr h="553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</a:t>
                      </a:r>
                      <a:r>
                        <a:rPr b="1" lang="pt-BR" sz="2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(U</a:t>
                      </a:r>
                      <a:r>
                        <a:rPr b="1" lang="pt-BR" sz="20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b="1" lang="pt-BR" sz="2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,M</a:t>
                      </a:r>
                      <a:r>
                        <a:rPr b="1" lang="pt-BR" sz="20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b="1" lang="pt-BR" sz="2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b="1" sz="2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17.7</a:t>
                      </a:r>
                      <a:endParaRPr b="1" sz="2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D"/>
                    </a:solidFill>
                  </a:tcPr>
                </a:tc>
              </a:tr>
              <a:tr h="553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</a:t>
                      </a:r>
                      <a:r>
                        <a:rPr lang="pt-BR" sz="2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(U</a:t>
                      </a:r>
                      <a:r>
                        <a:rPr b="1" lang="pt-BR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pt-BR" sz="2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,M</a:t>
                      </a:r>
                      <a:r>
                        <a:rPr b="1" lang="pt-BR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r>
                        <a:rPr lang="pt-BR" sz="2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2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19.6</a:t>
                      </a:r>
                      <a:endParaRPr sz="2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</a:tr>
              <a:tr h="553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</a:t>
                      </a:r>
                      <a:r>
                        <a:rPr lang="pt-BR" sz="2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(U</a:t>
                      </a:r>
                      <a:r>
                        <a:rPr b="1" lang="pt-BR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pt-BR" sz="2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,M</a:t>
                      </a:r>
                      <a:r>
                        <a:rPr b="1" lang="pt-BR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pt-BR" sz="2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2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20.2</a:t>
                      </a:r>
                      <a:endParaRPr sz="2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</a:tr>
              <a:tr h="553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</a:t>
                      </a:r>
                      <a:r>
                        <a:rPr lang="pt-BR" sz="2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(U</a:t>
                      </a:r>
                      <a:r>
                        <a:rPr b="1" lang="pt-BR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pt-BR" sz="2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,M</a:t>
                      </a:r>
                      <a:r>
                        <a:rPr lang="pt-BR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r>
                        <a:rPr lang="pt-BR" sz="2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2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20.3</a:t>
                      </a:r>
                      <a:endParaRPr sz="2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  <p:sp>
        <p:nvSpPr>
          <p:cNvPr id="515" name="Google Shape;515;p59"/>
          <p:cNvSpPr/>
          <p:nvPr/>
        </p:nvSpPr>
        <p:spPr>
          <a:xfrm rot="721307">
            <a:off x="4112288" y="4175743"/>
            <a:ext cx="3158675" cy="499664"/>
          </a:xfrm>
          <a:prstGeom prst="rightArrow">
            <a:avLst>
              <a:gd fmla="val 28685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59"/>
          <p:cNvSpPr txBox="1"/>
          <p:nvPr/>
        </p:nvSpPr>
        <p:spPr>
          <a:xfrm>
            <a:off x="5658490" y="5862325"/>
            <a:ext cx="15270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/>
              <a:t>Yin et al. (2012)</a:t>
            </a:r>
            <a:endParaRPr i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0"/>
          <p:cNvSpPr txBox="1"/>
          <p:nvPr/>
        </p:nvSpPr>
        <p:spPr>
          <a:xfrm>
            <a:off x="838200" y="1457675"/>
            <a:ext cx="11353800" cy="42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Questrial"/>
              <a:buChar char="●"/>
            </a:pPr>
            <a:r>
              <a:rPr lang="pt-BR" sz="3200">
                <a:solidFill>
                  <a:schemeClr val="dk2"/>
                </a:solidFill>
                <a:highlight>
                  <a:schemeClr val="lt1"/>
                </a:highlight>
                <a:latin typeface="Questrial"/>
                <a:ea typeface="Questrial"/>
                <a:cs typeface="Questrial"/>
                <a:sym typeface="Questrial"/>
              </a:rPr>
              <a:t>Proposta denominada </a:t>
            </a:r>
            <a:r>
              <a:rPr b="1" lang="pt-BR" sz="3200">
                <a:solidFill>
                  <a:schemeClr val="dk2"/>
                </a:solidFill>
                <a:highlight>
                  <a:schemeClr val="lt1"/>
                </a:highlight>
                <a:latin typeface="Questrial"/>
                <a:ea typeface="Questrial"/>
                <a:cs typeface="Questrial"/>
                <a:sym typeface="Questrial"/>
              </a:rPr>
              <a:t>Hitting Time Clustered (</a:t>
            </a:r>
            <a:r>
              <a:rPr b="1" lang="pt-BR" sz="3200">
                <a:solidFill>
                  <a:schemeClr val="dk2"/>
                </a:solidFill>
                <a:highlight>
                  <a:schemeClr val="lt1"/>
                </a:highlight>
                <a:latin typeface="Questrial"/>
                <a:ea typeface="Questrial"/>
                <a:cs typeface="Questrial"/>
                <a:sym typeface="Questrial"/>
              </a:rPr>
              <a:t>HTCL</a:t>
            </a:r>
            <a:r>
              <a:rPr b="1" lang="pt-BR" sz="3200">
                <a:solidFill>
                  <a:schemeClr val="dk2"/>
                </a:solidFill>
                <a:highlight>
                  <a:schemeClr val="lt1"/>
                </a:highlight>
                <a:latin typeface="Questrial"/>
                <a:ea typeface="Questrial"/>
                <a:cs typeface="Questrial"/>
                <a:sym typeface="Questrial"/>
              </a:rPr>
              <a:t>)</a:t>
            </a:r>
            <a:endParaRPr b="1" sz="3200">
              <a:solidFill>
                <a:schemeClr val="dk2"/>
              </a:solidFill>
              <a:highlight>
                <a:schemeClr val="lt1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indent="-431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Questrial"/>
              <a:buChar char="○"/>
            </a:pPr>
            <a:r>
              <a:rPr lang="pt-BR" sz="3200">
                <a:solidFill>
                  <a:schemeClr val="dk2"/>
                </a:solidFill>
                <a:highlight>
                  <a:schemeClr val="lt1"/>
                </a:highlight>
                <a:latin typeface="Questrial"/>
                <a:ea typeface="Questrial"/>
                <a:cs typeface="Questrial"/>
                <a:sym typeface="Questrial"/>
              </a:rPr>
              <a:t>Separação do dataset entre cauda longa e cabeça curta</a:t>
            </a:r>
            <a:endParaRPr sz="3200">
              <a:solidFill>
                <a:schemeClr val="dk2"/>
              </a:solidFill>
              <a:highlight>
                <a:schemeClr val="lt1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indent="-431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Questrial"/>
              <a:buChar char="○"/>
            </a:pPr>
            <a:r>
              <a:rPr lang="pt-BR" sz="3200">
                <a:solidFill>
                  <a:schemeClr val="dk2"/>
                </a:solidFill>
                <a:highlight>
                  <a:schemeClr val="lt1"/>
                </a:highlight>
                <a:latin typeface="Questrial"/>
                <a:ea typeface="Questrial"/>
                <a:cs typeface="Questrial"/>
                <a:sym typeface="Questrial"/>
              </a:rPr>
              <a:t>Cálculo do </a:t>
            </a:r>
            <a:r>
              <a:rPr i="1" lang="pt-BR" sz="3200">
                <a:solidFill>
                  <a:schemeClr val="dk2"/>
                </a:solidFill>
                <a:highlight>
                  <a:schemeClr val="lt1"/>
                </a:highlight>
                <a:latin typeface="Questrial"/>
                <a:ea typeface="Questrial"/>
                <a:cs typeface="Questrial"/>
                <a:sym typeface="Questrial"/>
              </a:rPr>
              <a:t>score</a:t>
            </a:r>
            <a:r>
              <a:rPr lang="pt-BR" sz="3200">
                <a:solidFill>
                  <a:schemeClr val="dk2"/>
                </a:solidFill>
                <a:highlight>
                  <a:schemeClr val="lt1"/>
                </a:highlight>
                <a:latin typeface="Questrial"/>
                <a:ea typeface="Questrial"/>
                <a:cs typeface="Questrial"/>
                <a:sym typeface="Questrial"/>
              </a:rPr>
              <a:t> de cada item da cauda longa</a:t>
            </a:r>
            <a:endParaRPr sz="3200">
              <a:solidFill>
                <a:schemeClr val="dk2"/>
              </a:solidFill>
              <a:highlight>
                <a:schemeClr val="lt1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indent="-431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Questrial"/>
              <a:buChar char="○"/>
            </a:pPr>
            <a:r>
              <a:rPr lang="pt-BR" sz="3200">
                <a:solidFill>
                  <a:schemeClr val="dk2"/>
                </a:solidFill>
                <a:highlight>
                  <a:schemeClr val="lt1"/>
                </a:highlight>
                <a:latin typeface="Questrial"/>
                <a:ea typeface="Questrial"/>
                <a:cs typeface="Questrial"/>
                <a:sym typeface="Questrial"/>
              </a:rPr>
              <a:t>Agrupamento dos itens em 4 </a:t>
            </a:r>
            <a:r>
              <a:rPr i="1" lang="pt-BR" sz="3200">
                <a:solidFill>
                  <a:schemeClr val="dk2"/>
                </a:solidFill>
                <a:highlight>
                  <a:schemeClr val="lt1"/>
                </a:highlight>
                <a:latin typeface="Questrial"/>
                <a:ea typeface="Questrial"/>
                <a:cs typeface="Questrial"/>
                <a:sym typeface="Questrial"/>
              </a:rPr>
              <a:t>clusters</a:t>
            </a:r>
            <a:endParaRPr sz="32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4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23" name="Google Shape;523;p60"/>
          <p:cNvSpPr txBox="1"/>
          <p:nvPr>
            <p:ph type="title"/>
          </p:nvPr>
        </p:nvSpPr>
        <p:spPr>
          <a:xfrm>
            <a:off x="838200" y="-97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100"/>
              <a:buFont typeface="Questrial"/>
              <a:buNone/>
            </a:pPr>
            <a:r>
              <a:rPr lang="pt-BR"/>
              <a:t>Contribuição: </a:t>
            </a:r>
            <a:r>
              <a:rPr lang="pt-BR"/>
              <a:t>Clusterização</a:t>
            </a:r>
            <a:endParaRPr/>
          </a:p>
        </p:txBody>
      </p:sp>
      <p:sp>
        <p:nvSpPr>
          <p:cNvPr id="524" name="Google Shape;524;p60"/>
          <p:cNvSpPr txBox="1"/>
          <p:nvPr>
            <p:ph idx="12" type="sldNum"/>
          </p:nvPr>
        </p:nvSpPr>
        <p:spPr>
          <a:xfrm>
            <a:off x="4648199" y="6356349"/>
            <a:ext cx="327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</a:pPr>
            <a:fld id="{00000000-1234-1234-1234-123412341234}" type="slidenum">
              <a:rPr lang="pt-BR" sz="1200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1200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1"/>
          <p:cNvSpPr txBox="1"/>
          <p:nvPr>
            <p:ph type="title"/>
          </p:nvPr>
        </p:nvSpPr>
        <p:spPr>
          <a:xfrm>
            <a:off x="838200" y="60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100"/>
              <a:buFont typeface="Questrial"/>
              <a:buNone/>
            </a:pPr>
            <a:r>
              <a:rPr lang="pt-BR"/>
              <a:t>Hitting Time Clustered (HTCL)</a:t>
            </a:r>
            <a:endParaRPr/>
          </a:p>
        </p:txBody>
      </p:sp>
      <p:sp>
        <p:nvSpPr>
          <p:cNvPr id="531" name="Google Shape;531;p61"/>
          <p:cNvSpPr txBox="1"/>
          <p:nvPr>
            <p:ph idx="12" type="sldNum"/>
          </p:nvPr>
        </p:nvSpPr>
        <p:spPr>
          <a:xfrm>
            <a:off x="4648199" y="6356349"/>
            <a:ext cx="327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</a:pPr>
            <a:fld id="{00000000-1234-1234-1234-123412341234}" type="slidenum">
              <a:rPr lang="pt-BR" sz="1200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1200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32" name="Google Shape;532;p61"/>
          <p:cNvSpPr txBox="1"/>
          <p:nvPr/>
        </p:nvSpPr>
        <p:spPr>
          <a:xfrm>
            <a:off x="642825" y="1386025"/>
            <a:ext cx="10625400" cy="46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Char char="●"/>
            </a:pPr>
            <a:r>
              <a:rPr lang="pt-BR" sz="2800">
                <a:solidFill>
                  <a:schemeClr val="dk2"/>
                </a:solidFill>
                <a:highlight>
                  <a:schemeClr val="lt1"/>
                </a:highlight>
                <a:latin typeface="Questrial"/>
                <a:ea typeface="Questrial"/>
                <a:cs typeface="Questrial"/>
                <a:sym typeface="Questrial"/>
              </a:rPr>
              <a:t>Similaridade baseada no </a:t>
            </a:r>
            <a:r>
              <a:rPr i="1" lang="pt-BR" sz="2800">
                <a:solidFill>
                  <a:schemeClr val="dk2"/>
                </a:solidFill>
                <a:highlight>
                  <a:schemeClr val="lt1"/>
                </a:highlight>
                <a:latin typeface="Questrial"/>
                <a:ea typeface="Questrial"/>
                <a:cs typeface="Questrial"/>
                <a:sym typeface="Questrial"/>
              </a:rPr>
              <a:t>score</a:t>
            </a:r>
            <a:endParaRPr i="1" sz="2800">
              <a:solidFill>
                <a:schemeClr val="dk2"/>
              </a:solidFill>
              <a:highlight>
                <a:schemeClr val="lt1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indent="-4064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Char char="●"/>
            </a:pPr>
            <a:r>
              <a:rPr lang="pt-BR" sz="2800">
                <a:solidFill>
                  <a:schemeClr val="dk2"/>
                </a:solidFill>
                <a:highlight>
                  <a:schemeClr val="lt1"/>
                </a:highlight>
                <a:latin typeface="Questrial"/>
                <a:ea typeface="Questrial"/>
                <a:cs typeface="Questrial"/>
                <a:sym typeface="Questrial"/>
              </a:rPr>
              <a:t>Aplicação do </a:t>
            </a:r>
            <a:r>
              <a:rPr b="1" lang="pt-BR" sz="2800">
                <a:solidFill>
                  <a:schemeClr val="dk2"/>
                </a:solidFill>
                <a:highlight>
                  <a:schemeClr val="lt1"/>
                </a:highlight>
                <a:latin typeface="Questrial"/>
                <a:ea typeface="Questrial"/>
                <a:cs typeface="Questrial"/>
                <a:sym typeface="Questrial"/>
              </a:rPr>
              <a:t>Fator de Ajuste</a:t>
            </a:r>
            <a:r>
              <a:rPr lang="pt-BR" sz="2800">
                <a:solidFill>
                  <a:schemeClr val="dk2"/>
                </a:solidFill>
                <a:highlight>
                  <a:schemeClr val="lt1"/>
                </a:highlight>
                <a:latin typeface="Questrial"/>
                <a:ea typeface="Questrial"/>
                <a:cs typeface="Questrial"/>
                <a:sym typeface="Questrial"/>
              </a:rPr>
              <a:t> de acordo com o </a:t>
            </a:r>
            <a:r>
              <a:rPr i="1" lang="pt-BR" sz="2800">
                <a:solidFill>
                  <a:schemeClr val="dk2"/>
                </a:solidFill>
                <a:highlight>
                  <a:schemeClr val="lt1"/>
                </a:highlight>
                <a:latin typeface="Questrial"/>
                <a:ea typeface="Questrial"/>
                <a:cs typeface="Questrial"/>
                <a:sym typeface="Questrial"/>
              </a:rPr>
              <a:t>cluster</a:t>
            </a:r>
            <a:endParaRPr i="1" sz="2800">
              <a:solidFill>
                <a:schemeClr val="dk2"/>
              </a:solidFill>
              <a:highlight>
                <a:schemeClr val="lt1"/>
              </a:highlight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533" name="Google Shape;53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775" y="2978200"/>
            <a:ext cx="9963450" cy="291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650" y="0"/>
            <a:ext cx="93536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62"/>
          <p:cNvSpPr txBox="1"/>
          <p:nvPr>
            <p:ph idx="12" type="sldNum"/>
          </p:nvPr>
        </p:nvSpPr>
        <p:spPr>
          <a:xfrm>
            <a:off x="4648199" y="6356349"/>
            <a:ext cx="327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</a:pPr>
            <a:fld id="{00000000-1234-1234-1234-123412341234}" type="slidenum">
              <a:rPr lang="pt-BR" sz="1200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1200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3"/>
          <p:cNvSpPr txBox="1"/>
          <p:nvPr>
            <p:ph idx="12" type="sldNum"/>
          </p:nvPr>
        </p:nvSpPr>
        <p:spPr>
          <a:xfrm>
            <a:off x="4648199" y="6356349"/>
            <a:ext cx="3276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47" name="Google Shape;54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737" y="0"/>
            <a:ext cx="1055362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2750" y="5025500"/>
            <a:ext cx="460475" cy="158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97450" y="1999100"/>
            <a:ext cx="666725" cy="2165675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63"/>
          <p:cNvSpPr txBox="1"/>
          <p:nvPr/>
        </p:nvSpPr>
        <p:spPr>
          <a:xfrm>
            <a:off x="11064400" y="2720825"/>
            <a:ext cx="10413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dk2"/>
                </a:solidFill>
                <a:highlight>
                  <a:schemeClr val="lt1"/>
                </a:highlight>
                <a:latin typeface="Questrial"/>
                <a:ea typeface="Questrial"/>
                <a:cs typeface="Questrial"/>
                <a:sym typeface="Questrial"/>
              </a:rPr>
              <a:t>HTCL</a:t>
            </a:r>
            <a:endParaRPr b="1" i="1" sz="2500">
              <a:solidFill>
                <a:schemeClr val="dk2"/>
              </a:solidFill>
              <a:highlight>
                <a:schemeClr val="lt1"/>
              </a:highlight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51" name="Google Shape;551;p63"/>
          <p:cNvSpPr txBox="1"/>
          <p:nvPr/>
        </p:nvSpPr>
        <p:spPr>
          <a:xfrm>
            <a:off x="8159400" y="5454188"/>
            <a:ext cx="1470900" cy="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dk2"/>
                </a:solidFill>
                <a:highlight>
                  <a:schemeClr val="lt1"/>
                </a:highlight>
                <a:latin typeface="Questrial"/>
                <a:ea typeface="Questrial"/>
                <a:cs typeface="Questrial"/>
                <a:sym typeface="Questrial"/>
              </a:rPr>
              <a:t>HTCL</a:t>
            </a:r>
            <a:endParaRPr b="1" i="1" sz="2500">
              <a:solidFill>
                <a:schemeClr val="dk2"/>
              </a:solidFill>
              <a:highlight>
                <a:schemeClr val="lt1"/>
              </a:highlight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552" name="Google Shape;552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9400" y="4359100"/>
            <a:ext cx="460475" cy="5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63"/>
          <p:cNvSpPr txBox="1"/>
          <p:nvPr/>
        </p:nvSpPr>
        <p:spPr>
          <a:xfrm>
            <a:off x="8619875" y="4359100"/>
            <a:ext cx="7437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dk2"/>
                </a:solidFill>
                <a:highlight>
                  <a:schemeClr val="lt1"/>
                </a:highlight>
                <a:latin typeface="Questrial"/>
                <a:ea typeface="Questrial"/>
                <a:cs typeface="Questrial"/>
                <a:sym typeface="Questrial"/>
              </a:rPr>
              <a:t>HT</a:t>
            </a:r>
            <a:endParaRPr b="1" i="1" sz="2500">
              <a:solidFill>
                <a:schemeClr val="dk2"/>
              </a:solidFill>
              <a:highlight>
                <a:schemeClr val="lt1"/>
              </a:highlight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4"/>
          <p:cNvSpPr txBox="1"/>
          <p:nvPr>
            <p:ph type="title"/>
          </p:nvPr>
        </p:nvSpPr>
        <p:spPr>
          <a:xfrm>
            <a:off x="838200" y="60325"/>
            <a:ext cx="10515600" cy="10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100"/>
              <a:buFont typeface="Questrial"/>
              <a:buNone/>
            </a:pPr>
            <a:r>
              <a:rPr lang="pt-BR"/>
              <a:t>Trabalhos Relacionados</a:t>
            </a:r>
            <a:endParaRPr/>
          </a:p>
        </p:txBody>
      </p:sp>
      <p:sp>
        <p:nvSpPr>
          <p:cNvPr id="560" name="Google Shape;560;p64"/>
          <p:cNvSpPr txBox="1"/>
          <p:nvPr>
            <p:ph idx="12" type="sldNum"/>
          </p:nvPr>
        </p:nvSpPr>
        <p:spPr>
          <a:xfrm>
            <a:off x="4648199" y="6356349"/>
            <a:ext cx="327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</a:pPr>
            <a:fld id="{00000000-1234-1234-1234-123412341234}" type="slidenum">
              <a:rPr lang="pt-BR" sz="1200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1200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61" name="Google Shape;561;p64"/>
          <p:cNvSpPr txBox="1"/>
          <p:nvPr/>
        </p:nvSpPr>
        <p:spPr>
          <a:xfrm>
            <a:off x="623450" y="1191600"/>
            <a:ext cx="10625400" cy="46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rgbClr val="FF0000"/>
              </a:solidFill>
              <a:highlight>
                <a:srgbClr val="FFFFFF"/>
              </a:highlight>
              <a:latin typeface="Questrial"/>
              <a:ea typeface="Questrial"/>
              <a:cs typeface="Questrial"/>
              <a:sym typeface="Questrial"/>
            </a:endParaRPr>
          </a:p>
        </p:txBody>
      </p:sp>
      <p:graphicFrame>
        <p:nvGraphicFramePr>
          <p:cNvPr id="562" name="Google Shape;562;p64"/>
          <p:cNvGraphicFramePr/>
          <p:nvPr/>
        </p:nvGraphicFramePr>
        <p:xfrm>
          <a:off x="961207" y="1151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{90596364-6888-4BE2-ABCD-4AD8CF6AC95C}</a:tableStyleId>
              </a:tblPr>
              <a:tblGrid>
                <a:gridCol w="2944025"/>
                <a:gridCol w="8286775"/>
              </a:tblGrid>
              <a:tr h="83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pt-BR" sz="3000">
                          <a:solidFill>
                            <a:schemeClr val="dk2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Autor</a:t>
                      </a:r>
                      <a:endParaRPr b="1" i="1" sz="3000">
                        <a:solidFill>
                          <a:schemeClr val="dk2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pt-BR" sz="3000">
                          <a:solidFill>
                            <a:schemeClr val="dk2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Técnica</a:t>
                      </a:r>
                      <a:endParaRPr b="1" i="1" sz="3000">
                        <a:solidFill>
                          <a:schemeClr val="dk2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02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600">
                          <a:solidFill>
                            <a:srgbClr val="44546A"/>
                          </a:solidFill>
                        </a:rPr>
                        <a:t>Park et al. (2008)</a:t>
                      </a:r>
                      <a:endParaRPr b="1" i="1" sz="2600">
                        <a:solidFill>
                          <a:srgbClr val="44546A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600">
                          <a:solidFill>
                            <a:srgbClr val="44546A"/>
                          </a:solidFill>
                        </a:rPr>
                        <a:t>Aplica divisão da </a:t>
                      </a:r>
                      <a:r>
                        <a:rPr b="1" lang="pt-BR" sz="2600">
                          <a:solidFill>
                            <a:srgbClr val="44546A"/>
                          </a:solidFill>
                        </a:rPr>
                        <a:t>cauda longa</a:t>
                      </a:r>
                      <a:r>
                        <a:rPr lang="pt-BR" sz="2600">
                          <a:solidFill>
                            <a:srgbClr val="44546A"/>
                          </a:solidFill>
                        </a:rPr>
                        <a:t> em clusters utilizando </a:t>
                      </a:r>
                      <a:r>
                        <a:rPr b="1" i="1" lang="pt-BR" sz="2600">
                          <a:solidFill>
                            <a:srgbClr val="44546A"/>
                          </a:solidFill>
                        </a:rPr>
                        <a:t>EM clustering</a:t>
                      </a:r>
                      <a:r>
                        <a:rPr lang="pt-BR" sz="2600">
                          <a:solidFill>
                            <a:srgbClr val="44546A"/>
                          </a:solidFill>
                        </a:rPr>
                        <a:t> (expectation-maximization)</a:t>
                      </a:r>
                      <a:endParaRPr b="1" i="1" sz="2600">
                        <a:solidFill>
                          <a:schemeClr val="dk2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1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600">
                          <a:solidFill>
                            <a:srgbClr val="44546A"/>
                          </a:solidFill>
                        </a:rPr>
                        <a:t>Yin et al. (2012)</a:t>
                      </a:r>
                      <a:endParaRPr sz="2600">
                        <a:solidFill>
                          <a:srgbClr val="44546A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44546A"/>
                          </a:solidFill>
                        </a:rPr>
                        <a:t>Grafos</a:t>
                      </a:r>
                      <a:r>
                        <a:rPr lang="pt-BR" sz="2600">
                          <a:solidFill>
                            <a:srgbClr val="44546A"/>
                          </a:solidFill>
                        </a:rPr>
                        <a:t> bipartidos e </a:t>
                      </a:r>
                      <a:r>
                        <a:rPr b="1" lang="pt-BR" sz="2600">
                          <a:solidFill>
                            <a:srgbClr val="44546A"/>
                          </a:solidFill>
                        </a:rPr>
                        <a:t>cadeias de Markov</a:t>
                      </a:r>
                      <a:r>
                        <a:rPr lang="pt-BR" sz="2600">
                          <a:solidFill>
                            <a:srgbClr val="44546A"/>
                          </a:solidFill>
                        </a:rPr>
                        <a:t> para recomendação na </a:t>
                      </a:r>
                      <a:r>
                        <a:rPr b="1" lang="pt-BR" sz="2600">
                          <a:solidFill>
                            <a:srgbClr val="44546A"/>
                          </a:solidFill>
                        </a:rPr>
                        <a:t>cauda longa</a:t>
                      </a:r>
                      <a:endParaRPr b="1" sz="2600">
                        <a:solidFill>
                          <a:srgbClr val="44546A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1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600">
                          <a:solidFill>
                            <a:srgbClr val="44546A"/>
                          </a:solidFill>
                        </a:rPr>
                        <a:t>Jayshiri (2014)</a:t>
                      </a:r>
                      <a:endParaRPr sz="2600">
                        <a:solidFill>
                          <a:srgbClr val="44546A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600">
                          <a:solidFill>
                            <a:srgbClr val="44546A"/>
                          </a:solidFill>
                        </a:rPr>
                        <a:t>Clusterização de itens de acordo com popularidade utilizando </a:t>
                      </a:r>
                      <a:r>
                        <a:rPr b="1" i="1" lang="pt-BR" sz="2600">
                          <a:solidFill>
                            <a:srgbClr val="44546A"/>
                          </a:solidFill>
                        </a:rPr>
                        <a:t>Adaptative Clustering</a:t>
                      </a:r>
                      <a:endParaRPr b="1" i="1" sz="2600">
                        <a:solidFill>
                          <a:srgbClr val="44546A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141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600">
                          <a:solidFill>
                            <a:srgbClr val="44546A"/>
                          </a:solidFill>
                        </a:rPr>
                        <a:t>Johnson et al. (2017)</a:t>
                      </a:r>
                      <a:endParaRPr sz="2600">
                        <a:solidFill>
                          <a:srgbClr val="44546A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600">
                          <a:solidFill>
                            <a:srgbClr val="44546A"/>
                          </a:solidFill>
                        </a:rPr>
                        <a:t>Grafos </a:t>
                      </a:r>
                      <a:r>
                        <a:rPr lang="pt-BR" sz="2600">
                          <a:solidFill>
                            <a:srgbClr val="44546A"/>
                          </a:solidFill>
                        </a:rPr>
                        <a:t>tripartidos e </a:t>
                      </a:r>
                      <a:r>
                        <a:rPr b="1" lang="pt-BR" sz="2600">
                          <a:solidFill>
                            <a:srgbClr val="44546A"/>
                          </a:solidFill>
                        </a:rPr>
                        <a:t>cadeias de Markov</a:t>
                      </a:r>
                      <a:r>
                        <a:rPr lang="pt-BR" sz="2600">
                          <a:solidFill>
                            <a:srgbClr val="44546A"/>
                          </a:solidFill>
                        </a:rPr>
                        <a:t> para recomendação na </a:t>
                      </a:r>
                      <a:r>
                        <a:rPr b="1" lang="pt-BR" sz="2600">
                          <a:solidFill>
                            <a:srgbClr val="44546A"/>
                          </a:solidFill>
                        </a:rPr>
                        <a:t>cauda longa</a:t>
                      </a:r>
                      <a:endParaRPr b="1" sz="2600">
                        <a:solidFill>
                          <a:srgbClr val="44546A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5"/>
          <p:cNvSpPr txBox="1"/>
          <p:nvPr>
            <p:ph type="ctrTitle"/>
          </p:nvPr>
        </p:nvSpPr>
        <p:spPr>
          <a:xfrm>
            <a:off x="1524000" y="912609"/>
            <a:ext cx="9144000" cy="238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Avaliação Experimental Preliminar</a:t>
            </a:r>
            <a:endParaRPr/>
          </a:p>
        </p:txBody>
      </p:sp>
      <p:sp>
        <p:nvSpPr>
          <p:cNvPr id="569" name="Google Shape;569;p65"/>
          <p:cNvSpPr txBox="1"/>
          <p:nvPr>
            <p:ph idx="12" type="sldNum"/>
          </p:nvPr>
        </p:nvSpPr>
        <p:spPr>
          <a:xfrm>
            <a:off x="8077200" y="6356350"/>
            <a:ext cx="3276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6"/>
          <p:cNvSpPr txBox="1"/>
          <p:nvPr>
            <p:ph type="title"/>
          </p:nvPr>
        </p:nvSpPr>
        <p:spPr>
          <a:xfrm>
            <a:off x="838200" y="60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100"/>
              <a:buFont typeface="Questrial"/>
              <a:buNone/>
            </a:pPr>
            <a:r>
              <a:rPr lang="pt-BR"/>
              <a:t>Avaliação Experimental Preliminar</a:t>
            </a:r>
            <a:endParaRPr/>
          </a:p>
        </p:txBody>
      </p:sp>
      <p:sp>
        <p:nvSpPr>
          <p:cNvPr id="576" name="Google Shape;576;p66"/>
          <p:cNvSpPr txBox="1"/>
          <p:nvPr>
            <p:ph idx="12" type="sldNum"/>
          </p:nvPr>
        </p:nvSpPr>
        <p:spPr>
          <a:xfrm>
            <a:off x="4648199" y="6356349"/>
            <a:ext cx="327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</a:pPr>
            <a:fld id="{00000000-1234-1234-1234-123412341234}" type="slidenum">
              <a:rPr lang="pt-BR" sz="1200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1200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77" name="Google Shape;577;p66"/>
          <p:cNvSpPr txBox="1"/>
          <p:nvPr/>
        </p:nvSpPr>
        <p:spPr>
          <a:xfrm>
            <a:off x="985500" y="990000"/>
            <a:ext cx="10221000" cy="54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3000"/>
              <a:buFont typeface="Questrial"/>
              <a:buChar char="●"/>
            </a:pPr>
            <a:r>
              <a:rPr lang="pt-BR" sz="30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Dataset</a:t>
            </a:r>
            <a:endParaRPr sz="30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4546A"/>
              </a:buClr>
              <a:buSzPts val="3000"/>
              <a:buFont typeface="Questrial"/>
              <a:buChar char="○"/>
            </a:pPr>
            <a:r>
              <a:rPr lang="pt-BR" sz="30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Movielens 100k</a:t>
            </a:r>
            <a:endParaRPr sz="30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4546A"/>
              </a:buClr>
              <a:buSzPts val="3000"/>
              <a:buFont typeface="Questrial"/>
              <a:buChar char="○"/>
            </a:pPr>
            <a:r>
              <a:rPr lang="pt-BR" sz="30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Domínio de Filmes</a:t>
            </a:r>
            <a:endParaRPr sz="30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4546A"/>
              </a:buClr>
              <a:buSzPts val="3000"/>
              <a:buFont typeface="Questrial"/>
              <a:buChar char="○"/>
            </a:pPr>
            <a:r>
              <a:rPr lang="pt-BR" sz="30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3900 filmes / 100k ratings / 6040 usuários</a:t>
            </a:r>
            <a:endParaRPr sz="30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4546A"/>
              </a:buClr>
              <a:buSzPts val="3000"/>
              <a:buFont typeface="Questrial"/>
              <a:buChar char="●"/>
            </a:pPr>
            <a:r>
              <a:rPr lang="pt-BR" sz="30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Métricas</a:t>
            </a:r>
            <a:endParaRPr sz="30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4546A"/>
              </a:buClr>
              <a:buSzPts val="3000"/>
              <a:buFont typeface="Questrial"/>
              <a:buChar char="○"/>
            </a:pPr>
            <a:r>
              <a:rPr lang="pt-BR" sz="30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Recall</a:t>
            </a:r>
            <a:endParaRPr sz="30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4546A"/>
              </a:buClr>
              <a:buSzPts val="3000"/>
              <a:buFont typeface="Questrial"/>
              <a:buChar char="○"/>
            </a:pPr>
            <a:r>
              <a:rPr lang="pt-BR" sz="30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Diversidade</a:t>
            </a:r>
            <a:endParaRPr sz="30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44546A"/>
              </a:buClr>
              <a:buSzPts val="3000"/>
              <a:buFont typeface="Questrial"/>
              <a:buChar char="○"/>
            </a:pPr>
            <a:r>
              <a:rPr lang="pt-BR" sz="30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Popularidade</a:t>
            </a:r>
            <a:endParaRPr sz="30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578" name="Google Shape;57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9212" y="3688087"/>
            <a:ext cx="3339300" cy="87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9812" y="4558633"/>
            <a:ext cx="3276600" cy="80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9199" y="5509025"/>
            <a:ext cx="3093326" cy="8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16294" y="5485787"/>
            <a:ext cx="2709081" cy="87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7"/>
          <p:cNvSpPr txBox="1"/>
          <p:nvPr>
            <p:ph type="title"/>
          </p:nvPr>
        </p:nvSpPr>
        <p:spPr>
          <a:xfrm>
            <a:off x="838200" y="60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100"/>
              <a:buFont typeface="Questrial"/>
              <a:buNone/>
            </a:pPr>
            <a:r>
              <a:rPr lang="pt-BR"/>
              <a:t>Avaliação Experimental Preliminar</a:t>
            </a:r>
            <a:endParaRPr/>
          </a:p>
        </p:txBody>
      </p:sp>
      <p:sp>
        <p:nvSpPr>
          <p:cNvPr id="588" name="Google Shape;588;p67"/>
          <p:cNvSpPr txBox="1"/>
          <p:nvPr>
            <p:ph idx="12" type="sldNum"/>
          </p:nvPr>
        </p:nvSpPr>
        <p:spPr>
          <a:xfrm>
            <a:off x="4648199" y="6356349"/>
            <a:ext cx="327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</a:pPr>
            <a:fld id="{00000000-1234-1234-1234-123412341234}" type="slidenum">
              <a:rPr lang="pt-BR" sz="1200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1200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89" name="Google Shape;589;p67"/>
          <p:cNvSpPr txBox="1"/>
          <p:nvPr/>
        </p:nvSpPr>
        <p:spPr>
          <a:xfrm>
            <a:off x="623450" y="1191600"/>
            <a:ext cx="10625400" cy="46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4546A"/>
              </a:buClr>
              <a:buSzPts val="3200"/>
              <a:buFont typeface="Questrial"/>
              <a:buChar char="●"/>
            </a:pPr>
            <a:r>
              <a:rPr lang="pt-BR" sz="32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Baselines comparados</a:t>
            </a:r>
            <a:endParaRPr sz="32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31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4546A"/>
              </a:buClr>
              <a:buSzPts val="3200"/>
              <a:buFont typeface="Questrial"/>
              <a:buChar char="○"/>
            </a:pPr>
            <a:r>
              <a:rPr lang="pt-BR" sz="32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HTCL - Hitting Time + Clusterização da cauda longa</a:t>
            </a:r>
            <a:endParaRPr sz="32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31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4546A"/>
              </a:buClr>
              <a:buSzPts val="3200"/>
              <a:buFont typeface="Questrial"/>
              <a:buChar char="○"/>
            </a:pPr>
            <a:r>
              <a:rPr lang="pt-BR" sz="32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HTCA - Hitting Time + Clusterização de todo o dataset</a:t>
            </a:r>
            <a:endParaRPr sz="32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31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4546A"/>
              </a:buClr>
              <a:buSzPts val="3200"/>
              <a:buFont typeface="Questrial"/>
              <a:buChar char="○"/>
            </a:pPr>
            <a:r>
              <a:rPr lang="pt-BR" sz="32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HTCS - Hitting Time + Clusterização da cabeça curta</a:t>
            </a:r>
            <a:endParaRPr sz="32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31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44546A"/>
              </a:buClr>
              <a:buSzPts val="3200"/>
              <a:buFont typeface="Questrial"/>
              <a:buChar char="○"/>
            </a:pPr>
            <a:r>
              <a:rPr lang="pt-BR" sz="32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HT - Hitting Time</a:t>
            </a:r>
            <a:endParaRPr sz="32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/>
          <p:nvPr>
            <p:ph idx="12" type="sldNum"/>
          </p:nvPr>
        </p:nvSpPr>
        <p:spPr>
          <a:xfrm>
            <a:off x="4648199" y="6356349"/>
            <a:ext cx="327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</a:pPr>
            <a:fld id="{00000000-1234-1234-1234-123412341234}" type="slidenum">
              <a:rPr lang="pt-BR" sz="1200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1200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259" name="Google Shape;25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955" y="943042"/>
            <a:ext cx="10545075" cy="4971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5250" y="1166150"/>
            <a:ext cx="8227275" cy="5469425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68"/>
          <p:cNvSpPr txBox="1"/>
          <p:nvPr>
            <p:ph type="title"/>
          </p:nvPr>
        </p:nvSpPr>
        <p:spPr>
          <a:xfrm>
            <a:off x="838200" y="60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100"/>
              <a:buFont typeface="Questrial"/>
              <a:buNone/>
            </a:pPr>
            <a:r>
              <a:rPr lang="pt-BR"/>
              <a:t>Resultados Preliminares - Diversidade</a:t>
            </a:r>
            <a:endParaRPr/>
          </a:p>
        </p:txBody>
      </p:sp>
      <p:sp>
        <p:nvSpPr>
          <p:cNvPr id="597" name="Google Shape;597;p68"/>
          <p:cNvSpPr txBox="1"/>
          <p:nvPr/>
        </p:nvSpPr>
        <p:spPr>
          <a:xfrm>
            <a:off x="623400" y="1445876"/>
            <a:ext cx="4024800" cy="45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Top@30</a:t>
            </a:r>
            <a:endParaRPr sz="28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4546A"/>
              </a:buClr>
              <a:buSzPts val="2800"/>
              <a:buFont typeface="Questrial"/>
              <a:buChar char="●"/>
            </a:pPr>
            <a:r>
              <a:rPr lang="pt-BR" sz="28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HTCL → 0,0347</a:t>
            </a:r>
            <a:endParaRPr sz="28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4546A"/>
              </a:buClr>
              <a:buSzPts val="2800"/>
              <a:buFont typeface="Questrial"/>
              <a:buChar char="●"/>
            </a:pPr>
            <a:r>
              <a:rPr lang="pt-BR" sz="28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HT → 0,0345</a:t>
            </a:r>
            <a:endParaRPr sz="28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T</a:t>
            </a:r>
            <a:r>
              <a:rPr lang="pt-BR" sz="28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op@50</a:t>
            </a:r>
            <a:endParaRPr sz="2800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Char char="●"/>
            </a:pPr>
            <a:r>
              <a:rPr lang="pt-BR" sz="28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HTCL → 0,0276</a:t>
            </a:r>
            <a:endParaRPr sz="2800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Char char="●"/>
            </a:pPr>
            <a:r>
              <a:rPr lang="pt-BR" sz="28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HT → 0,0274</a:t>
            </a:r>
            <a:endParaRPr sz="28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98" name="Google Shape;598;p68"/>
          <p:cNvSpPr txBox="1"/>
          <p:nvPr>
            <p:ph idx="12" type="sldNum"/>
          </p:nvPr>
        </p:nvSpPr>
        <p:spPr>
          <a:xfrm>
            <a:off x="4648199" y="6356349"/>
            <a:ext cx="327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</a:pPr>
            <a:fld id="{00000000-1234-1234-1234-123412341234}" type="slidenum">
              <a:rPr lang="pt-BR" sz="1200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1200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0300" y="1096725"/>
            <a:ext cx="7902800" cy="5511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69"/>
          <p:cNvSpPr txBox="1"/>
          <p:nvPr>
            <p:ph type="title"/>
          </p:nvPr>
        </p:nvSpPr>
        <p:spPr>
          <a:xfrm>
            <a:off x="838200" y="60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100"/>
              <a:buFont typeface="Questrial"/>
              <a:buNone/>
            </a:pPr>
            <a:r>
              <a:rPr lang="pt-BR"/>
              <a:t>Resultados Preliminares - Popularidade</a:t>
            </a:r>
            <a:endParaRPr/>
          </a:p>
        </p:txBody>
      </p:sp>
      <p:sp>
        <p:nvSpPr>
          <p:cNvPr id="606" name="Google Shape;606;p69"/>
          <p:cNvSpPr txBox="1"/>
          <p:nvPr/>
        </p:nvSpPr>
        <p:spPr>
          <a:xfrm>
            <a:off x="557120" y="1191600"/>
            <a:ext cx="4377300" cy="46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Top@30</a:t>
            </a:r>
            <a:endParaRPr sz="28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4546A"/>
              </a:buClr>
              <a:buSzPts val="2800"/>
              <a:buFont typeface="Questrial"/>
              <a:buChar char="●"/>
            </a:pPr>
            <a:r>
              <a:rPr lang="pt-BR" sz="28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HTCL → 0,3119</a:t>
            </a:r>
            <a:endParaRPr sz="28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4546A"/>
              </a:buClr>
              <a:buSzPts val="2800"/>
              <a:buFont typeface="Questrial"/>
              <a:buChar char="●"/>
            </a:pPr>
            <a:r>
              <a:rPr lang="pt-BR" sz="28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HT → 0,3122</a:t>
            </a:r>
            <a:endParaRPr sz="28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4546A"/>
              </a:buClr>
              <a:buSzPts val="2800"/>
              <a:buFont typeface="Questrial"/>
              <a:buChar char="●"/>
            </a:pPr>
            <a:r>
              <a:rPr lang="pt-BR" sz="28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HTCA → 0,3109</a:t>
            </a:r>
            <a:endParaRPr sz="28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4546A"/>
              </a:buClr>
              <a:buSzPts val="2800"/>
              <a:buFont typeface="Questrial"/>
              <a:buChar char="●"/>
            </a:pPr>
            <a:r>
              <a:rPr lang="pt-BR" sz="28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HTCS → 0,3109</a:t>
            </a:r>
            <a:endParaRPr sz="28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Top@50</a:t>
            </a:r>
            <a:endParaRPr sz="28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4546A"/>
              </a:buClr>
              <a:buSzPts val="2800"/>
              <a:buFont typeface="Questrial"/>
              <a:buChar char="●"/>
            </a:pPr>
            <a:r>
              <a:rPr lang="pt-BR" sz="28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HTCL → 0,2830</a:t>
            </a:r>
            <a:endParaRPr sz="28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44546A"/>
              </a:buClr>
              <a:buSzPts val="2800"/>
              <a:buFont typeface="Questrial"/>
              <a:buChar char="●"/>
            </a:pPr>
            <a:r>
              <a:rPr lang="pt-BR" sz="28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Os demais → 0,2833</a:t>
            </a:r>
            <a:endParaRPr sz="28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07" name="Google Shape;607;p69"/>
          <p:cNvSpPr txBox="1"/>
          <p:nvPr>
            <p:ph idx="12" type="sldNum"/>
          </p:nvPr>
        </p:nvSpPr>
        <p:spPr>
          <a:xfrm>
            <a:off x="4648199" y="6356349"/>
            <a:ext cx="327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</a:pPr>
            <a:fld id="{00000000-1234-1234-1234-123412341234}" type="slidenum">
              <a:rPr lang="pt-BR" sz="1200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1200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0"/>
          <p:cNvSpPr txBox="1"/>
          <p:nvPr>
            <p:ph type="title"/>
          </p:nvPr>
        </p:nvSpPr>
        <p:spPr>
          <a:xfrm>
            <a:off x="838200" y="60325"/>
            <a:ext cx="105156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100"/>
              <a:buFont typeface="Questrial"/>
              <a:buNone/>
            </a:pPr>
            <a:r>
              <a:rPr lang="pt-BR"/>
              <a:t>Resultados Preliminares - Recall</a:t>
            </a:r>
            <a:endParaRPr/>
          </a:p>
        </p:txBody>
      </p:sp>
      <p:sp>
        <p:nvSpPr>
          <p:cNvPr id="614" name="Google Shape;614;p70"/>
          <p:cNvSpPr txBox="1"/>
          <p:nvPr>
            <p:ph idx="12" type="sldNum"/>
          </p:nvPr>
        </p:nvSpPr>
        <p:spPr>
          <a:xfrm>
            <a:off x="4648199" y="6356349"/>
            <a:ext cx="327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</a:pPr>
            <a:fld id="{00000000-1234-1234-1234-123412341234}" type="slidenum">
              <a:rPr lang="pt-BR" sz="1200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1200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615" name="Google Shape;61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0775" y="871750"/>
            <a:ext cx="9745875" cy="584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1"/>
          <p:cNvSpPr txBox="1"/>
          <p:nvPr>
            <p:ph type="ctrTitle"/>
          </p:nvPr>
        </p:nvSpPr>
        <p:spPr>
          <a:xfrm>
            <a:off x="1524000" y="912609"/>
            <a:ext cx="9144000" cy="238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Considerações Finais</a:t>
            </a:r>
            <a:endParaRPr/>
          </a:p>
        </p:txBody>
      </p:sp>
      <p:sp>
        <p:nvSpPr>
          <p:cNvPr id="622" name="Google Shape;622;p71"/>
          <p:cNvSpPr txBox="1"/>
          <p:nvPr>
            <p:ph idx="12" type="sldNum"/>
          </p:nvPr>
        </p:nvSpPr>
        <p:spPr>
          <a:xfrm>
            <a:off x="8077200" y="6356350"/>
            <a:ext cx="3276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72"/>
          <p:cNvSpPr txBox="1"/>
          <p:nvPr>
            <p:ph type="title"/>
          </p:nvPr>
        </p:nvSpPr>
        <p:spPr>
          <a:xfrm>
            <a:off x="838200" y="60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100"/>
              <a:buFont typeface="Questrial"/>
              <a:buNone/>
            </a:pPr>
            <a:r>
              <a:rPr lang="pt-BR"/>
              <a:t>Conclusão</a:t>
            </a:r>
            <a:endParaRPr/>
          </a:p>
        </p:txBody>
      </p:sp>
      <p:sp>
        <p:nvSpPr>
          <p:cNvPr id="629" name="Google Shape;629;p72"/>
          <p:cNvSpPr txBox="1"/>
          <p:nvPr>
            <p:ph idx="12" type="sldNum"/>
          </p:nvPr>
        </p:nvSpPr>
        <p:spPr>
          <a:xfrm>
            <a:off x="4648199" y="6356349"/>
            <a:ext cx="327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</a:pPr>
            <a:fld id="{00000000-1234-1234-1234-123412341234}" type="slidenum">
              <a:rPr lang="pt-BR" sz="1200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1200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30" name="Google Shape;630;p72"/>
          <p:cNvSpPr txBox="1"/>
          <p:nvPr/>
        </p:nvSpPr>
        <p:spPr>
          <a:xfrm>
            <a:off x="623450" y="1191600"/>
            <a:ext cx="10625400" cy="46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3200"/>
              <a:buFont typeface="Questrial"/>
              <a:buChar char="●"/>
            </a:pPr>
            <a:r>
              <a:rPr lang="pt-BR" sz="32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A importância</a:t>
            </a:r>
            <a:r>
              <a:rPr lang="pt-BR" sz="32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 da análise conjunta das 3 métricas utilizadas</a:t>
            </a:r>
            <a:endParaRPr sz="3200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4546A"/>
              </a:buClr>
              <a:buSzPts val="3200"/>
              <a:buFont typeface="Questrial"/>
              <a:buChar char="●"/>
            </a:pPr>
            <a:r>
              <a:rPr lang="pt-BR" sz="32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A hibridização melhorou as recomendações para cauda longa</a:t>
            </a:r>
            <a:endParaRPr sz="32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4546A"/>
              </a:buClr>
              <a:buSzPts val="3200"/>
              <a:buFont typeface="Questrial"/>
              <a:buChar char="●"/>
            </a:pPr>
            <a:r>
              <a:rPr lang="pt-BR" sz="32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As técnicas separadas tiveram resultados piores</a:t>
            </a:r>
            <a:endParaRPr sz="32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4546A"/>
              </a:buClr>
              <a:buSzPts val="3200"/>
              <a:buFont typeface="Questrial"/>
              <a:buChar char="●"/>
            </a:pPr>
            <a:r>
              <a:rPr lang="pt-BR" sz="32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Dependendo da clusterização e da técnica utilizada o resultado pode não ser satisfatório</a:t>
            </a:r>
            <a:endParaRPr i="1" sz="3200">
              <a:solidFill>
                <a:srgbClr val="FF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3"/>
          <p:cNvSpPr txBox="1"/>
          <p:nvPr>
            <p:ph type="title"/>
          </p:nvPr>
        </p:nvSpPr>
        <p:spPr>
          <a:xfrm>
            <a:off x="838200" y="60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100"/>
              <a:buFont typeface="Questrial"/>
              <a:buNone/>
            </a:pPr>
            <a:r>
              <a:rPr lang="pt-BR"/>
              <a:t>Contribuições</a:t>
            </a:r>
            <a:endParaRPr/>
          </a:p>
        </p:txBody>
      </p:sp>
      <p:sp>
        <p:nvSpPr>
          <p:cNvPr id="637" name="Google Shape;637;p73"/>
          <p:cNvSpPr txBox="1"/>
          <p:nvPr>
            <p:ph idx="12" type="sldNum"/>
          </p:nvPr>
        </p:nvSpPr>
        <p:spPr>
          <a:xfrm>
            <a:off x="4648199" y="6356349"/>
            <a:ext cx="327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</a:pPr>
            <a:fld id="{00000000-1234-1234-1234-123412341234}" type="slidenum">
              <a:rPr lang="pt-BR" sz="1200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1200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38" name="Google Shape;638;p73"/>
          <p:cNvSpPr txBox="1"/>
          <p:nvPr/>
        </p:nvSpPr>
        <p:spPr>
          <a:xfrm>
            <a:off x="623450" y="1191600"/>
            <a:ext cx="10625400" cy="46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4546A"/>
              </a:buClr>
              <a:buSzPts val="3200"/>
              <a:buFont typeface="Questrial"/>
              <a:buChar char="●"/>
            </a:pPr>
            <a:r>
              <a:rPr lang="pt-BR" sz="32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Revisão da Literatura</a:t>
            </a:r>
            <a:endParaRPr sz="3200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Questrial"/>
              <a:buChar char="●"/>
            </a:pPr>
            <a:r>
              <a:rPr lang="pt-BR" sz="32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Modelagem do Problema Abordado</a:t>
            </a:r>
            <a:endParaRPr sz="3200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Questrial"/>
              <a:buChar char="●"/>
            </a:pPr>
            <a:r>
              <a:rPr lang="pt-BR" sz="32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Novo Algoritmo com Abordagem Híbrida</a:t>
            </a:r>
            <a:endParaRPr sz="3200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Questrial"/>
              <a:buChar char="●"/>
            </a:pPr>
            <a:r>
              <a:rPr lang="pt-BR" sz="32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Avaliação da Abordagem Proposta</a:t>
            </a:r>
            <a:endParaRPr sz="3200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Questrial"/>
              <a:buChar char="●"/>
            </a:pPr>
            <a:r>
              <a:rPr lang="pt-BR" sz="32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Discussão da Evolução do Problema</a:t>
            </a:r>
            <a:endParaRPr sz="3200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74"/>
          <p:cNvSpPr txBox="1"/>
          <p:nvPr>
            <p:ph type="title"/>
          </p:nvPr>
        </p:nvSpPr>
        <p:spPr>
          <a:xfrm>
            <a:off x="838200" y="60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100"/>
              <a:buFont typeface="Questrial"/>
              <a:buNone/>
            </a:pPr>
            <a:r>
              <a:rPr lang="pt-BR"/>
              <a:t>Limitações e </a:t>
            </a:r>
            <a:r>
              <a:rPr lang="pt-BR"/>
              <a:t>Trabalhos Futuros</a:t>
            </a:r>
            <a:endParaRPr/>
          </a:p>
        </p:txBody>
      </p:sp>
      <p:sp>
        <p:nvSpPr>
          <p:cNvPr id="645" name="Google Shape;645;p74"/>
          <p:cNvSpPr txBox="1"/>
          <p:nvPr>
            <p:ph idx="12" type="sldNum"/>
          </p:nvPr>
        </p:nvSpPr>
        <p:spPr>
          <a:xfrm>
            <a:off x="4648199" y="6356349"/>
            <a:ext cx="327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</a:pPr>
            <a:fld id="{00000000-1234-1234-1234-123412341234}" type="slidenum">
              <a:rPr lang="pt-BR" sz="1200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1200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46" name="Google Shape;646;p74"/>
          <p:cNvSpPr txBox="1"/>
          <p:nvPr/>
        </p:nvSpPr>
        <p:spPr>
          <a:xfrm>
            <a:off x="623450" y="1191600"/>
            <a:ext cx="10625400" cy="46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3200"/>
              <a:buFont typeface="Questrial"/>
              <a:buChar char="●"/>
            </a:pPr>
            <a:r>
              <a:rPr lang="pt-BR" sz="32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Utilizar outros metadados do dataset</a:t>
            </a:r>
            <a:endParaRPr sz="32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4546A"/>
              </a:buClr>
              <a:buSzPts val="3200"/>
              <a:buFont typeface="Questrial"/>
              <a:buChar char="●"/>
            </a:pPr>
            <a:r>
              <a:rPr lang="pt-BR" sz="32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Experimentos outras técnicas de</a:t>
            </a:r>
            <a:r>
              <a:rPr lang="pt-BR" sz="32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 clusterização</a:t>
            </a:r>
            <a:endParaRPr sz="32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4546A"/>
              </a:buClr>
              <a:buSzPts val="3200"/>
              <a:buFont typeface="Questrial"/>
              <a:buChar char="●"/>
            </a:pPr>
            <a:r>
              <a:rPr lang="pt-BR" sz="32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Investigação de outras técnicas para recomendações para cauda longa</a:t>
            </a:r>
            <a:endParaRPr sz="32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4546A"/>
              </a:buClr>
              <a:buSzPts val="3200"/>
              <a:buFont typeface="Questrial"/>
              <a:buChar char="●"/>
            </a:pPr>
            <a:r>
              <a:rPr lang="pt-BR" sz="32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Introduzir análise clusterização adaptativa</a:t>
            </a:r>
            <a:endParaRPr sz="32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44546A"/>
              </a:buClr>
              <a:buSzPts val="3200"/>
              <a:buFont typeface="Questrial"/>
              <a:buChar char="●"/>
            </a:pPr>
            <a:r>
              <a:rPr lang="pt-BR" sz="32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Replicar os experimentos em mais datasets e com maior quantidade de </a:t>
            </a:r>
            <a:r>
              <a:rPr i="1" lang="pt-BR" sz="32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ratings</a:t>
            </a:r>
            <a:r>
              <a:rPr lang="pt-BR" sz="32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 de usuários</a:t>
            </a:r>
            <a:endParaRPr sz="32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5"/>
          <p:cNvSpPr txBox="1"/>
          <p:nvPr>
            <p:ph type="title"/>
          </p:nvPr>
        </p:nvSpPr>
        <p:spPr>
          <a:xfrm>
            <a:off x="838200" y="60325"/>
            <a:ext cx="10515600" cy="11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100"/>
              <a:buFont typeface="Questrial"/>
              <a:buNone/>
            </a:pPr>
            <a:r>
              <a:rPr lang="pt-BR"/>
              <a:t>Atividades Realizadas</a:t>
            </a:r>
            <a:endParaRPr/>
          </a:p>
        </p:txBody>
      </p:sp>
      <p:sp>
        <p:nvSpPr>
          <p:cNvPr id="653" name="Google Shape;653;p75"/>
          <p:cNvSpPr txBox="1"/>
          <p:nvPr>
            <p:ph idx="12" type="sldNum"/>
          </p:nvPr>
        </p:nvSpPr>
        <p:spPr>
          <a:xfrm>
            <a:off x="4648199" y="6356349"/>
            <a:ext cx="327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</a:pPr>
            <a:fld id="{00000000-1234-1234-1234-123412341234}" type="slidenum">
              <a:rPr lang="pt-BR" sz="1200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1200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54" name="Google Shape;654;p75"/>
          <p:cNvSpPr txBox="1"/>
          <p:nvPr/>
        </p:nvSpPr>
        <p:spPr>
          <a:xfrm>
            <a:off x="623450" y="1080125"/>
            <a:ext cx="11050800" cy="5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800"/>
              <a:buFont typeface="Questrial"/>
              <a:buChar char="●"/>
            </a:pPr>
            <a:r>
              <a:rPr lang="pt-BR" sz="28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Disciplinas - 2016 a 2017 - 27 créditos cursados</a:t>
            </a:r>
            <a:endParaRPr sz="28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4546A"/>
              </a:buClr>
              <a:buSzPts val="2800"/>
              <a:buFont typeface="Questrial"/>
              <a:buChar char="○"/>
            </a:pPr>
            <a:r>
              <a:rPr lang="pt-BR" sz="28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MATE64 - Seminários - Prof Christina Von Flach</a:t>
            </a:r>
            <a:endParaRPr sz="28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4546A"/>
              </a:buClr>
              <a:buSzPts val="2800"/>
              <a:buFont typeface="Questrial"/>
              <a:buChar char="○"/>
            </a:pPr>
            <a:r>
              <a:rPr lang="pt-BR" sz="28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MATE35 - TSD-I - Prof. Vinícius Petrucci</a:t>
            </a:r>
            <a:endParaRPr sz="28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4546A"/>
              </a:buClr>
              <a:buSzPts val="2800"/>
              <a:buFont typeface="Questrial"/>
              <a:buChar char="○"/>
            </a:pPr>
            <a:r>
              <a:rPr lang="pt-BR" sz="28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MATE36 - TSD-II - </a:t>
            </a:r>
            <a:r>
              <a:rPr lang="pt-BR" sz="28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Prof. Maycon Leoni</a:t>
            </a:r>
            <a:r>
              <a:rPr lang="pt-BR" sz="28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 sz="28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4546A"/>
              </a:buClr>
              <a:buSzPts val="2800"/>
              <a:buFont typeface="Questrial"/>
              <a:buChar char="○"/>
            </a:pPr>
            <a:r>
              <a:rPr lang="pt-BR" sz="28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MATE64 - FP-I - Prof. Ecivaldo Matos</a:t>
            </a:r>
            <a:endParaRPr sz="28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4546A"/>
              </a:buClr>
              <a:buSzPts val="2800"/>
              <a:buFont typeface="Questrial"/>
              <a:buChar char="○"/>
            </a:pPr>
            <a:r>
              <a:rPr lang="pt-BR" sz="28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MATE66 - FP-II - Luciano Rebouças</a:t>
            </a:r>
            <a:endParaRPr sz="28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4546A"/>
              </a:buClr>
              <a:buSzPts val="2800"/>
              <a:buFont typeface="Questrial"/>
              <a:buChar char="○"/>
            </a:pPr>
            <a:r>
              <a:rPr lang="pt-BR" sz="28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Estágio Docente</a:t>
            </a:r>
            <a:endParaRPr sz="28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064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4546A"/>
              </a:buClr>
              <a:buSzPts val="2800"/>
              <a:buFont typeface="Questrial"/>
              <a:buChar char="■"/>
            </a:pPr>
            <a:r>
              <a:rPr lang="pt-BR" sz="28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Profs: Apolinário / Anna Frieda / Débora Abdalla</a:t>
            </a:r>
            <a:endParaRPr sz="28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44546A"/>
              </a:buClr>
              <a:buSzPts val="2800"/>
              <a:buFont typeface="Questrial"/>
              <a:buChar char="○"/>
            </a:pPr>
            <a:r>
              <a:rPr lang="pt-BR" sz="28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Disciplinas Dispensadas - Engenharia de Software - CIn/UFPE</a:t>
            </a:r>
            <a:endParaRPr sz="28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76"/>
          <p:cNvSpPr txBox="1"/>
          <p:nvPr>
            <p:ph type="title"/>
          </p:nvPr>
        </p:nvSpPr>
        <p:spPr>
          <a:xfrm>
            <a:off x="838200" y="60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100"/>
              <a:buFont typeface="Questrial"/>
              <a:buNone/>
            </a:pPr>
            <a:r>
              <a:rPr lang="pt-BR"/>
              <a:t>Atividades Realizadas</a:t>
            </a:r>
            <a:endParaRPr/>
          </a:p>
        </p:txBody>
      </p:sp>
      <p:sp>
        <p:nvSpPr>
          <p:cNvPr id="661" name="Google Shape;661;p76"/>
          <p:cNvSpPr txBox="1"/>
          <p:nvPr>
            <p:ph idx="12" type="sldNum"/>
          </p:nvPr>
        </p:nvSpPr>
        <p:spPr>
          <a:xfrm>
            <a:off x="4648199" y="6356349"/>
            <a:ext cx="327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</a:pPr>
            <a:fld id="{00000000-1234-1234-1234-123412341234}" type="slidenum">
              <a:rPr lang="pt-BR" sz="1200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1200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62" name="Google Shape;662;p76"/>
          <p:cNvSpPr txBox="1"/>
          <p:nvPr/>
        </p:nvSpPr>
        <p:spPr>
          <a:xfrm>
            <a:off x="623450" y="1191600"/>
            <a:ext cx="10625400" cy="53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3200"/>
              <a:buFont typeface="Questrial"/>
              <a:buChar char="●"/>
            </a:pPr>
            <a:r>
              <a:rPr lang="pt-BR" sz="32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Artigos - 2016 a 2019</a:t>
            </a:r>
            <a:endParaRPr sz="32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31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4546A"/>
              </a:buClr>
              <a:buSzPts val="3200"/>
              <a:buFont typeface="Questrial"/>
              <a:buChar char="○"/>
            </a:pPr>
            <a:r>
              <a:rPr lang="pt-BR" sz="32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WebMedia 2016 e WebMedia 2017 (B2)</a:t>
            </a:r>
            <a:endParaRPr sz="32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31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4546A"/>
              </a:buClr>
              <a:buSzPts val="3200"/>
              <a:buFont typeface="Questrial"/>
              <a:buChar char="○"/>
            </a:pPr>
            <a:r>
              <a:rPr lang="pt-BR" sz="32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Journal JIDM 2018 (B3)</a:t>
            </a:r>
            <a:endParaRPr sz="32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31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4546A"/>
              </a:buClr>
              <a:buSzPts val="3200"/>
              <a:buFont typeface="Questrial"/>
              <a:buChar char="○"/>
            </a:pPr>
            <a:r>
              <a:rPr lang="pt-BR" sz="32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Journal JESWA 2019 (A1)</a:t>
            </a:r>
            <a:endParaRPr sz="32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4546A"/>
              </a:buClr>
              <a:buSzPts val="3200"/>
              <a:buFont typeface="Questrial"/>
              <a:buChar char="●"/>
            </a:pPr>
            <a:r>
              <a:rPr lang="pt-BR" sz="32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Experimentos Preliminares - 2018</a:t>
            </a:r>
            <a:endParaRPr sz="32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31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4546A"/>
              </a:buClr>
              <a:buSzPts val="3200"/>
              <a:buFont typeface="Questrial"/>
              <a:buChar char="○"/>
            </a:pPr>
            <a:r>
              <a:rPr lang="pt-BR" sz="32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Implementação e Execução do HTCL</a:t>
            </a:r>
            <a:endParaRPr sz="32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44546A"/>
              </a:buClr>
              <a:buSzPts val="3200"/>
              <a:buFont typeface="Questrial"/>
              <a:buChar char="●"/>
            </a:pPr>
            <a:r>
              <a:rPr lang="pt-BR" sz="32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Qualificação - 2019</a:t>
            </a:r>
            <a:endParaRPr sz="32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7"/>
          <p:cNvSpPr txBox="1"/>
          <p:nvPr>
            <p:ph type="title"/>
          </p:nvPr>
        </p:nvSpPr>
        <p:spPr>
          <a:xfrm>
            <a:off x="838200" y="60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100"/>
              <a:buFont typeface="Questrial"/>
              <a:buNone/>
            </a:pPr>
            <a:r>
              <a:rPr lang="pt-BR"/>
              <a:t>Próximas Atividades</a:t>
            </a:r>
            <a:endParaRPr/>
          </a:p>
        </p:txBody>
      </p:sp>
      <p:sp>
        <p:nvSpPr>
          <p:cNvPr id="669" name="Google Shape;669;p77"/>
          <p:cNvSpPr txBox="1"/>
          <p:nvPr>
            <p:ph idx="12" type="sldNum"/>
          </p:nvPr>
        </p:nvSpPr>
        <p:spPr>
          <a:xfrm>
            <a:off x="4648199" y="6356349"/>
            <a:ext cx="327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</a:pPr>
            <a:fld id="{00000000-1234-1234-1234-123412341234}" type="slidenum">
              <a:rPr lang="pt-BR" sz="1200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1200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70" name="Google Shape;670;p77"/>
          <p:cNvSpPr txBox="1"/>
          <p:nvPr/>
        </p:nvSpPr>
        <p:spPr>
          <a:xfrm>
            <a:off x="623450" y="1068950"/>
            <a:ext cx="10625400" cy="55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estrial"/>
              <a:buChar char="●"/>
            </a:pPr>
            <a:r>
              <a:rPr lang="pt-BR" sz="28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2019 - 2020 - Mais Experimentos</a:t>
            </a:r>
            <a:endParaRPr sz="2800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4546A"/>
              </a:buClr>
              <a:buSzPts val="2800"/>
              <a:buFont typeface="Questrial"/>
              <a:buChar char="○"/>
            </a:pPr>
            <a:r>
              <a:rPr lang="pt-BR" sz="28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Extensão e melhoria da proposta preliminar</a:t>
            </a:r>
            <a:endParaRPr sz="2800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4546A"/>
              </a:buClr>
              <a:buSzPts val="2800"/>
              <a:buFont typeface="Questrial"/>
              <a:buChar char="●"/>
            </a:pPr>
            <a:r>
              <a:rPr lang="pt-BR" sz="28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Mais Artigos</a:t>
            </a:r>
            <a:endParaRPr sz="28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4546A"/>
              </a:buClr>
              <a:buSzPts val="2800"/>
              <a:buFont typeface="Questrial"/>
              <a:buChar char="○"/>
            </a:pPr>
            <a:r>
              <a:rPr lang="pt-BR" sz="28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2019 - Submissão de 2 artigos para periódicos</a:t>
            </a:r>
            <a:endParaRPr sz="28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064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4546A"/>
              </a:buClr>
              <a:buSzPts val="2800"/>
              <a:buFont typeface="Questrial"/>
              <a:buChar char="■"/>
            </a:pPr>
            <a:r>
              <a:rPr lang="pt-BR" sz="28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JKIS - Journal of Knowledge and Information (A2)</a:t>
            </a:r>
            <a:endParaRPr sz="28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064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4546A"/>
              </a:buClr>
              <a:buSzPts val="2800"/>
              <a:buFont typeface="Questrial"/>
              <a:buChar char="■"/>
            </a:pPr>
            <a:r>
              <a:rPr lang="pt-BR" sz="28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Outro a definir</a:t>
            </a:r>
            <a:endParaRPr sz="28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4546A"/>
              </a:buClr>
              <a:buSzPts val="2800"/>
              <a:buFont typeface="Questrial"/>
              <a:buChar char="○"/>
            </a:pPr>
            <a:r>
              <a:rPr lang="pt-BR" sz="28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2020 - Submissão de 1 artigo para conferência</a:t>
            </a:r>
            <a:endParaRPr sz="28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064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4546A"/>
              </a:buClr>
              <a:buSzPts val="2800"/>
              <a:buFont typeface="Questrial"/>
              <a:buChar char="■"/>
            </a:pPr>
            <a:r>
              <a:rPr lang="pt-BR" sz="28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ACM RecSys (A1)</a:t>
            </a:r>
            <a:endParaRPr sz="28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44546A"/>
              </a:buClr>
              <a:buSzPts val="2800"/>
              <a:buFont typeface="Questrial"/>
              <a:buChar char="●"/>
            </a:pPr>
            <a:r>
              <a:rPr lang="pt-BR" sz="28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2020 - Tese Final</a:t>
            </a:r>
            <a:endParaRPr sz="28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"/>
          <p:cNvSpPr txBox="1"/>
          <p:nvPr>
            <p:ph idx="12" type="sldNum"/>
          </p:nvPr>
        </p:nvSpPr>
        <p:spPr>
          <a:xfrm>
            <a:off x="4648199" y="6356349"/>
            <a:ext cx="327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</a:pPr>
            <a:fld id="{00000000-1234-1234-1234-123412341234}" type="slidenum">
              <a:rPr lang="pt-BR" sz="1200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1200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66" name="Google Shape;266;p33"/>
          <p:cNvSpPr txBox="1"/>
          <p:nvPr/>
        </p:nvSpPr>
        <p:spPr>
          <a:xfrm>
            <a:off x="783300" y="1386025"/>
            <a:ext cx="106254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44546A"/>
              </a:solidFill>
              <a:highlight>
                <a:srgbClr val="FFFFFF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indent="45720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44546A"/>
                </a:solidFill>
                <a:highlight>
                  <a:srgbClr val="FFFFFF"/>
                </a:highlight>
                <a:latin typeface="Questrial"/>
                <a:ea typeface="Questrial"/>
                <a:cs typeface="Questrial"/>
                <a:sym typeface="Questrial"/>
              </a:rPr>
              <a:t>Sobrecarga de Informação</a:t>
            </a:r>
            <a:endParaRPr sz="3200">
              <a:solidFill>
                <a:srgbClr val="44546A"/>
              </a:solidFill>
              <a:highlight>
                <a:srgbClr val="FFFFFF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44546A"/>
              </a:solidFill>
              <a:highlight>
                <a:srgbClr val="FFFFFF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44546A"/>
              </a:solidFill>
              <a:highlight>
                <a:srgbClr val="FFFFFF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indent="45720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44546A"/>
              </a:solidFill>
              <a:highlight>
                <a:srgbClr val="FFFFFF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indent="4572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44546A"/>
                </a:solidFill>
                <a:highlight>
                  <a:srgbClr val="FFFFFF"/>
                </a:highlight>
                <a:latin typeface="Questrial"/>
                <a:ea typeface="Questrial"/>
                <a:cs typeface="Questrial"/>
                <a:sym typeface="Questrial"/>
              </a:rPr>
              <a:t>Paradoxo da escolha</a:t>
            </a:r>
            <a:endParaRPr sz="3200">
              <a:solidFill>
                <a:srgbClr val="44546A"/>
              </a:solidFill>
              <a:highlight>
                <a:srgbClr val="FFFFFF"/>
              </a:highlight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67" name="Google Shape;267;p33"/>
          <p:cNvSpPr txBox="1"/>
          <p:nvPr>
            <p:ph type="title"/>
          </p:nvPr>
        </p:nvSpPr>
        <p:spPr>
          <a:xfrm>
            <a:off x="838200" y="60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100"/>
              <a:buFont typeface="Questrial"/>
              <a:buNone/>
            </a:pPr>
            <a:r>
              <a:rPr lang="pt-BR"/>
              <a:t>Contextualização</a:t>
            </a:r>
            <a:endParaRPr/>
          </a:p>
        </p:txBody>
      </p:sp>
      <p:pic>
        <p:nvPicPr>
          <p:cNvPr id="268" name="Google Shape;2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3309" y="1494425"/>
            <a:ext cx="5700293" cy="487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3"/>
          <p:cNvSpPr/>
          <p:nvPr/>
        </p:nvSpPr>
        <p:spPr>
          <a:xfrm>
            <a:off x="2957000" y="3007925"/>
            <a:ext cx="1124400" cy="1846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78"/>
          <p:cNvSpPr txBox="1"/>
          <p:nvPr>
            <p:ph type="title"/>
          </p:nvPr>
        </p:nvSpPr>
        <p:spPr>
          <a:xfrm>
            <a:off x="838200" y="60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100"/>
              <a:buFont typeface="Questrial"/>
              <a:buNone/>
            </a:pPr>
            <a:r>
              <a:rPr lang="pt-BR"/>
              <a:t>Referências</a:t>
            </a:r>
            <a:endParaRPr/>
          </a:p>
        </p:txBody>
      </p:sp>
      <p:sp>
        <p:nvSpPr>
          <p:cNvPr id="677" name="Google Shape;677;p78"/>
          <p:cNvSpPr txBox="1"/>
          <p:nvPr>
            <p:ph idx="12" type="sldNum"/>
          </p:nvPr>
        </p:nvSpPr>
        <p:spPr>
          <a:xfrm>
            <a:off x="4648199" y="6356349"/>
            <a:ext cx="327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</a:pPr>
            <a:fld id="{00000000-1234-1234-1234-123412341234}" type="slidenum">
              <a:rPr lang="pt-BR" sz="1900">
                <a:solidFill>
                  <a:srgbClr val="44546A"/>
                </a:solidFill>
              </a:rPr>
              <a:t>‹#›</a:t>
            </a:fld>
            <a:endParaRPr sz="1900">
              <a:solidFill>
                <a:srgbClr val="44546A"/>
              </a:solidFill>
            </a:endParaRPr>
          </a:p>
        </p:txBody>
      </p:sp>
      <p:sp>
        <p:nvSpPr>
          <p:cNvPr id="678" name="Google Shape;678;p78"/>
          <p:cNvSpPr txBox="1"/>
          <p:nvPr/>
        </p:nvSpPr>
        <p:spPr>
          <a:xfrm>
            <a:off x="623450" y="1085475"/>
            <a:ext cx="11155800" cy="52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PARK, Y.-J.; TUZHILIN, A. The long tail of recommender systems and how to leverage it. In: Proceedings of the 2008 ACM Conference on Recommender Systems. New York, NY, USA: ACM, 2008. (RecSys ’08), p. 11–18. ISBN 978-1-60558-093-7. Dispon ́ıvel em:⟨http://doi.acm.org/10.1145/1454008.1454012⟩.</a:t>
            </a:r>
            <a:endParaRPr sz="22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YIN, H. et al. Challenging the long tail recommendation. Proc. VLDB Endow., VLDB Endowment, v. 5, n. 9, p. 896–907, maio 2012. ISSN 2150-8097. Dispon ́ıvel em: ⟨http: //dx.doi.org/10.14778/2311906.2311916⟩.</a:t>
            </a:r>
            <a:endParaRPr sz="22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JEYSHIRII, S.; THIVAKARAN, D. T. K. Precise recommendation system for the long tail problem using adaptive clustering technique. International Journal of Innovative Research in Computer and Communication Engineering - IJIRCCE, 2014.</a:t>
            </a:r>
            <a:endParaRPr sz="22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9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79"/>
          <p:cNvSpPr txBox="1"/>
          <p:nvPr>
            <p:ph type="title"/>
          </p:nvPr>
        </p:nvSpPr>
        <p:spPr>
          <a:xfrm>
            <a:off x="838200" y="60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100"/>
              <a:buFont typeface="Questrial"/>
              <a:buNone/>
            </a:pPr>
            <a:r>
              <a:rPr lang="pt-BR"/>
              <a:t>Referências</a:t>
            </a:r>
            <a:endParaRPr/>
          </a:p>
        </p:txBody>
      </p:sp>
      <p:sp>
        <p:nvSpPr>
          <p:cNvPr id="685" name="Google Shape;685;p79"/>
          <p:cNvSpPr txBox="1"/>
          <p:nvPr>
            <p:ph idx="12" type="sldNum"/>
          </p:nvPr>
        </p:nvSpPr>
        <p:spPr>
          <a:xfrm>
            <a:off x="4648199" y="6356349"/>
            <a:ext cx="327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</a:pPr>
            <a:fld id="{00000000-1234-1234-1234-123412341234}" type="slidenum">
              <a:rPr lang="pt-BR" sz="1900">
                <a:solidFill>
                  <a:srgbClr val="44546A"/>
                </a:solidFill>
              </a:rPr>
              <a:t>‹#›</a:t>
            </a:fld>
            <a:endParaRPr sz="1900">
              <a:solidFill>
                <a:srgbClr val="44546A"/>
              </a:solidFill>
            </a:endParaRPr>
          </a:p>
        </p:txBody>
      </p:sp>
      <p:sp>
        <p:nvSpPr>
          <p:cNvPr id="686" name="Google Shape;686;p79"/>
          <p:cNvSpPr txBox="1"/>
          <p:nvPr/>
        </p:nvSpPr>
        <p:spPr>
          <a:xfrm>
            <a:off x="623450" y="1085475"/>
            <a:ext cx="11155800" cy="50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JOHNSON, J.; NG, Y.-K. Enhancing long tail item recommendations using tripartite graphs and markov process. In: Proceedings of the International Conference on Web Intelligence. New York, NY, USA: ACM, 2017. (WI ’17), p. 761–768. ISBN 978-1-4503- 4951-2. Disponível em: ⟨http://doi.acm.org/10.1145/3106426.3106439⟩.</a:t>
            </a:r>
            <a:endParaRPr sz="22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SAID, A.; BELLOǴIN, A. Comparative recommender system evaluation: Benchmarking recommendation frameworks. In: Proceedings of the 8th ACM Conference on Recommender Systems. New York, NY, USA: ACM, 2014. (RecSys ’14), p. 129–136. ISBN 978-1-4503-2668-1. Dispon ́ıvel em: ⟨http://doi.acm.org/10.1145/2645710.2645746⟩.</a:t>
            </a:r>
            <a:endParaRPr sz="22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rgbClr val="44546A"/>
                </a:solidFill>
                <a:latin typeface="Questrial"/>
                <a:ea typeface="Questrial"/>
                <a:cs typeface="Questrial"/>
                <a:sym typeface="Questrial"/>
              </a:rPr>
              <a:t>RICCI, F.; ROKACH, L.; SHAPIRA, B. Introduction to recommender systems handbook. In: Recommender Systems Handbook. [S.l.]: Springer, 2011. p. 1–35.</a:t>
            </a:r>
            <a:endParaRPr sz="22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900">
              <a:solidFill>
                <a:srgbClr val="44546A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FFFFF"/>
            </a:gs>
            <a:gs pos="81000">
              <a:srgbClr val="FFFFFF"/>
            </a:gs>
            <a:gs pos="85000">
              <a:srgbClr val="FFFFFF"/>
            </a:gs>
            <a:gs pos="100000">
              <a:schemeClr val="accent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80"/>
          <p:cNvSpPr txBox="1"/>
          <p:nvPr>
            <p:ph type="ctrTitle"/>
          </p:nvPr>
        </p:nvSpPr>
        <p:spPr>
          <a:xfrm>
            <a:off x="1429675" y="1528358"/>
            <a:ext cx="9332400" cy="150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pt-BR" sz="4500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Obrigado</a:t>
            </a:r>
            <a:endParaRPr sz="4500"/>
          </a:p>
        </p:txBody>
      </p:sp>
      <p:grpSp>
        <p:nvGrpSpPr>
          <p:cNvPr id="693" name="Google Shape;693;p80"/>
          <p:cNvGrpSpPr/>
          <p:nvPr/>
        </p:nvGrpSpPr>
        <p:grpSpPr>
          <a:xfrm>
            <a:off x="1716639" y="130785"/>
            <a:ext cx="8758464" cy="1397565"/>
            <a:chOff x="577369" y="479101"/>
            <a:chExt cx="6569013" cy="1048200"/>
          </a:xfrm>
        </p:grpSpPr>
        <p:pic>
          <p:nvPicPr>
            <p:cNvPr descr="http://www2.dc.ufscar.br/~lawasp/2013/img/logos2013/ufba.jpg" id="694" name="Google Shape;694;p8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77369" y="558001"/>
              <a:ext cx="640200" cy="890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5" name="Google Shape;695;p80"/>
            <p:cNvSpPr txBox="1"/>
            <p:nvPr/>
          </p:nvSpPr>
          <p:spPr>
            <a:xfrm>
              <a:off x="1217575" y="659850"/>
              <a:ext cx="5288700" cy="68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Questrial"/>
                <a:buNone/>
              </a:pPr>
              <a:r>
                <a:rPr b="1" lang="pt-BR" sz="2400">
                  <a:solidFill>
                    <a:schemeClr val="dk2"/>
                  </a:solidFill>
                  <a:latin typeface="Questrial"/>
                  <a:ea typeface="Questrial"/>
                  <a:cs typeface="Questrial"/>
                  <a:sym typeface="Questrial"/>
                </a:rPr>
                <a:t>Universidade Federal da Bahia</a:t>
              </a:r>
              <a:endParaRPr sz="15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endParaRPr>
            </a:p>
            <a:p>
              <a:pPr indent="0" lvl="0" marL="0" rtl="0" algn="ctr">
                <a:lnSpc>
                  <a:spcPct val="90000"/>
                </a:lnSpc>
                <a:spcBef>
                  <a:spcPts val="1220"/>
                </a:spcBef>
                <a:spcAft>
                  <a:spcPts val="0"/>
                </a:spcAft>
                <a:buClr>
                  <a:schemeClr val="dk1"/>
                </a:buClr>
                <a:buSzPts val="600"/>
                <a:buFont typeface="Arial"/>
                <a:buNone/>
              </a:pPr>
              <a:r>
                <a:rPr b="1" lang="pt-BR" sz="2400">
                  <a:solidFill>
                    <a:schemeClr val="dk2"/>
                  </a:solidFill>
                  <a:latin typeface="Questrial"/>
                  <a:ea typeface="Questrial"/>
                  <a:cs typeface="Questrial"/>
                  <a:sym typeface="Questrial"/>
                </a:rPr>
                <a:t>Departamento de Ciência da Computação</a:t>
              </a:r>
              <a:endParaRPr b="1" sz="24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pic>
          <p:nvPicPr>
            <p:cNvPr id="696" name="Google Shape;696;p8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506181" y="479101"/>
              <a:ext cx="640200" cy="1048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7" name="Google Shape;697;p80"/>
          <p:cNvSpPr txBox="1"/>
          <p:nvPr/>
        </p:nvSpPr>
        <p:spPr>
          <a:xfrm>
            <a:off x="1716475" y="3928750"/>
            <a:ext cx="8758800" cy="18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</a:pPr>
            <a:r>
              <a:t/>
            </a:r>
            <a:endParaRPr sz="2700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</a:pPr>
            <a:r>
              <a:t/>
            </a:r>
            <a:endParaRPr sz="2000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</a:pPr>
            <a:r>
              <a:rPr lang="pt-BR" sz="27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Diogo Vinícius de Sousa Silva</a:t>
            </a:r>
            <a:endParaRPr sz="2700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</a:pPr>
            <a:r>
              <a:rPr i="1" lang="pt-BR" sz="20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diogovss@ufba.br</a:t>
            </a:r>
            <a:endParaRPr i="1" sz="2000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</a:pPr>
            <a:r>
              <a:t/>
            </a:r>
            <a:endParaRPr i="1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pt-BR" sz="27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Orientador prof. Dr. Frederico Araújo Durão</a:t>
            </a:r>
            <a:endParaRPr sz="2700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i="1" lang="pt-BR" sz="20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fdurao@ufba.br</a:t>
            </a:r>
            <a:endParaRPr i="1" sz="2000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sz="2700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/>
          <p:nvPr>
            <p:ph idx="12" type="sldNum"/>
          </p:nvPr>
        </p:nvSpPr>
        <p:spPr>
          <a:xfrm>
            <a:off x="4648199" y="6356349"/>
            <a:ext cx="327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</a:pPr>
            <a:fld id="{00000000-1234-1234-1234-123412341234}" type="slidenum">
              <a:rPr lang="pt-BR" sz="1200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1200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76" name="Google Shape;276;p34"/>
          <p:cNvSpPr txBox="1"/>
          <p:nvPr/>
        </p:nvSpPr>
        <p:spPr>
          <a:xfrm>
            <a:off x="838200" y="1386025"/>
            <a:ext cx="6297300" cy="51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3200"/>
              <a:buFont typeface="Questrial"/>
              <a:buChar char="●"/>
            </a:pPr>
            <a:r>
              <a:rPr lang="pt-BR" sz="3200">
                <a:solidFill>
                  <a:srgbClr val="44546A"/>
                </a:solidFill>
                <a:highlight>
                  <a:srgbClr val="FFFFFF"/>
                </a:highlight>
                <a:latin typeface="Questrial"/>
                <a:ea typeface="Questrial"/>
                <a:cs typeface="Questrial"/>
                <a:sym typeface="Questrial"/>
              </a:rPr>
              <a:t>Aproximar itens de consumo a potenciais clientes</a:t>
            </a:r>
            <a:endParaRPr sz="3200">
              <a:solidFill>
                <a:srgbClr val="44546A"/>
              </a:solidFill>
              <a:highlight>
                <a:srgbClr val="FFFFFF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indent="-431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3200"/>
              <a:buFont typeface="Questrial"/>
              <a:buChar char="●"/>
            </a:pPr>
            <a:r>
              <a:rPr lang="pt-BR" sz="3200">
                <a:solidFill>
                  <a:srgbClr val="44546A"/>
                </a:solidFill>
                <a:highlight>
                  <a:srgbClr val="FFFFFF"/>
                </a:highlight>
                <a:latin typeface="Questrial"/>
                <a:ea typeface="Questrial"/>
                <a:cs typeface="Questrial"/>
                <a:sym typeface="Questrial"/>
              </a:rPr>
              <a:t>Personalização</a:t>
            </a:r>
            <a:endParaRPr sz="3200">
              <a:solidFill>
                <a:srgbClr val="44546A"/>
              </a:solidFill>
              <a:highlight>
                <a:srgbClr val="FFFFFF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indent="-431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3200"/>
              <a:buFont typeface="Questrial"/>
              <a:buChar char="●"/>
            </a:pPr>
            <a:r>
              <a:rPr lang="pt-BR" sz="3200">
                <a:solidFill>
                  <a:srgbClr val="44546A"/>
                </a:solidFill>
                <a:highlight>
                  <a:srgbClr val="FFFFFF"/>
                </a:highlight>
                <a:latin typeface="Questrial"/>
                <a:ea typeface="Questrial"/>
                <a:cs typeface="Questrial"/>
                <a:sym typeface="Questrial"/>
              </a:rPr>
              <a:t>Análise de contexto, </a:t>
            </a:r>
            <a:endParaRPr sz="3200">
              <a:solidFill>
                <a:srgbClr val="44546A"/>
              </a:solidFill>
              <a:highlight>
                <a:srgbClr val="FFFFFF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44546A"/>
                </a:solidFill>
                <a:highlight>
                  <a:srgbClr val="FFFFFF"/>
                </a:highlight>
                <a:latin typeface="Questrial"/>
                <a:ea typeface="Questrial"/>
                <a:cs typeface="Questrial"/>
                <a:sym typeface="Questrial"/>
              </a:rPr>
              <a:t>perfil, histórico…</a:t>
            </a:r>
            <a:endParaRPr sz="3200">
              <a:solidFill>
                <a:srgbClr val="44546A"/>
              </a:solidFill>
              <a:highlight>
                <a:srgbClr val="FFFFFF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3200">
                <a:solidFill>
                  <a:srgbClr val="44546A"/>
                </a:solidFill>
                <a:highlight>
                  <a:srgbClr val="FFFFFF"/>
                </a:highlight>
                <a:latin typeface="Questrial"/>
                <a:ea typeface="Questrial"/>
                <a:cs typeface="Questrial"/>
                <a:sym typeface="Questrial"/>
              </a:rPr>
              <a:t>Ricci et al. (2011)</a:t>
            </a:r>
            <a:endParaRPr i="1" sz="3200">
              <a:solidFill>
                <a:srgbClr val="44546A"/>
              </a:solidFill>
              <a:highlight>
                <a:srgbClr val="FFFFFF"/>
              </a:highlight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77" name="Google Shape;277;p34"/>
          <p:cNvSpPr txBox="1"/>
          <p:nvPr>
            <p:ph type="title"/>
          </p:nvPr>
        </p:nvSpPr>
        <p:spPr>
          <a:xfrm>
            <a:off x="838200" y="60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100"/>
              <a:buFont typeface="Questrial"/>
              <a:buNone/>
            </a:pPr>
            <a:r>
              <a:rPr lang="pt-BR"/>
              <a:t>Sistemas de Recomendação</a:t>
            </a:r>
            <a:endParaRPr/>
          </a:p>
        </p:txBody>
      </p:sp>
      <p:pic>
        <p:nvPicPr>
          <p:cNvPr id="278" name="Google Shape;27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775" y="1985200"/>
            <a:ext cx="5855850" cy="433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 txBox="1"/>
          <p:nvPr>
            <p:ph idx="12" type="sldNum"/>
          </p:nvPr>
        </p:nvSpPr>
        <p:spPr>
          <a:xfrm>
            <a:off x="4648199" y="6356349"/>
            <a:ext cx="327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</a:pPr>
            <a:fld id="{00000000-1234-1234-1234-123412341234}" type="slidenum">
              <a:rPr lang="pt-BR" sz="1200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1200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85" name="Google Shape;285;p35"/>
          <p:cNvSpPr txBox="1"/>
          <p:nvPr/>
        </p:nvSpPr>
        <p:spPr>
          <a:xfrm>
            <a:off x="783300" y="1386025"/>
            <a:ext cx="106254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3200"/>
              <a:buFont typeface="Questrial"/>
              <a:buChar char="●"/>
            </a:pPr>
            <a:r>
              <a:rPr lang="pt-BR" sz="3200">
                <a:solidFill>
                  <a:srgbClr val="44546A"/>
                </a:solidFill>
                <a:highlight>
                  <a:srgbClr val="FFFFFF"/>
                </a:highlight>
                <a:latin typeface="Questrial"/>
                <a:ea typeface="Questrial"/>
                <a:cs typeface="Questrial"/>
                <a:sym typeface="Questrial"/>
              </a:rPr>
              <a:t>Recomendação de itens mais </a:t>
            </a:r>
            <a:r>
              <a:rPr b="1" lang="pt-BR" sz="3200">
                <a:solidFill>
                  <a:srgbClr val="44546A"/>
                </a:solidFill>
                <a:highlight>
                  <a:srgbClr val="FFFFFF"/>
                </a:highlight>
                <a:latin typeface="Questrial"/>
                <a:ea typeface="Questrial"/>
                <a:cs typeface="Questrial"/>
                <a:sym typeface="Questrial"/>
              </a:rPr>
              <a:t>populares</a:t>
            </a:r>
            <a:endParaRPr b="1" sz="3200">
              <a:solidFill>
                <a:srgbClr val="44546A"/>
              </a:solidFill>
              <a:highlight>
                <a:srgbClr val="FFFFFF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4546A"/>
              </a:solidFill>
              <a:highlight>
                <a:srgbClr val="FFFFFF"/>
              </a:highlight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86" name="Google Shape;286;p35"/>
          <p:cNvSpPr txBox="1"/>
          <p:nvPr>
            <p:ph type="title"/>
          </p:nvPr>
        </p:nvSpPr>
        <p:spPr>
          <a:xfrm>
            <a:off x="838200" y="60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100"/>
              <a:buFont typeface="Questrial"/>
              <a:buNone/>
            </a:pPr>
            <a:r>
              <a:rPr lang="pt-BR"/>
              <a:t>Lojas Físicas vs. Lojas Virtuais</a:t>
            </a:r>
            <a:endParaRPr/>
          </a:p>
        </p:txBody>
      </p:sp>
      <p:pic>
        <p:nvPicPr>
          <p:cNvPr id="287" name="Google Shape;2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225" y="2651575"/>
            <a:ext cx="5548700" cy="37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0613" y="1958950"/>
            <a:ext cx="5838825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6"/>
          <p:cNvSpPr txBox="1"/>
          <p:nvPr>
            <p:ph idx="12" type="sldNum"/>
          </p:nvPr>
        </p:nvSpPr>
        <p:spPr>
          <a:xfrm>
            <a:off x="4648199" y="6356349"/>
            <a:ext cx="327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</a:pPr>
            <a:fld id="{00000000-1234-1234-1234-123412341234}" type="slidenum">
              <a:rPr lang="pt-BR" sz="1200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1200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95" name="Google Shape;295;p36"/>
          <p:cNvSpPr txBox="1"/>
          <p:nvPr>
            <p:ph type="title"/>
          </p:nvPr>
        </p:nvSpPr>
        <p:spPr>
          <a:xfrm>
            <a:off x="838200" y="60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100"/>
              <a:buFont typeface="Questrial"/>
              <a:buNone/>
            </a:pPr>
            <a:r>
              <a:rPr i="1" lang="pt-BR"/>
              <a:t>Infinite-inventory </a:t>
            </a:r>
            <a:r>
              <a:rPr lang="pt-BR"/>
              <a:t>e a Cauda Longa</a:t>
            </a:r>
            <a:endParaRPr/>
          </a:p>
        </p:txBody>
      </p:sp>
      <p:pic>
        <p:nvPicPr>
          <p:cNvPr id="296" name="Google Shape;2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927625"/>
            <a:ext cx="4354224" cy="388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2525" y="1596500"/>
            <a:ext cx="6939474" cy="42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625" y="1681363"/>
            <a:ext cx="9375324" cy="487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7700" y="1825975"/>
            <a:ext cx="924325" cy="92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7"/>
          <p:cNvSpPr txBox="1"/>
          <p:nvPr>
            <p:ph type="title"/>
          </p:nvPr>
        </p:nvSpPr>
        <p:spPr>
          <a:xfrm>
            <a:off x="838200" y="60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100"/>
              <a:buFont typeface="Questrial"/>
              <a:buNone/>
            </a:pPr>
            <a:r>
              <a:rPr lang="pt-BR"/>
              <a:t>Motivação</a:t>
            </a:r>
            <a:endParaRPr/>
          </a:p>
        </p:txBody>
      </p:sp>
      <p:sp>
        <p:nvSpPr>
          <p:cNvPr id="306" name="Google Shape;306;p37"/>
          <p:cNvSpPr txBox="1"/>
          <p:nvPr>
            <p:ph idx="12" type="sldNum"/>
          </p:nvPr>
        </p:nvSpPr>
        <p:spPr>
          <a:xfrm>
            <a:off x="4648199" y="6356349"/>
            <a:ext cx="327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"/>
              <a:buFont typeface="Questrial"/>
              <a:buNone/>
            </a:pPr>
            <a:fld id="{00000000-1234-1234-1234-123412341234}" type="slidenum">
              <a:rPr lang="pt-BR" sz="1200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sz="1200">
              <a:solidFill>
                <a:schemeClr val="accent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07" name="Google Shape;307;p37"/>
          <p:cNvSpPr txBox="1"/>
          <p:nvPr/>
        </p:nvSpPr>
        <p:spPr>
          <a:xfrm>
            <a:off x="2957000" y="1277200"/>
            <a:ext cx="8843100" cy="3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Questrial"/>
              <a:buChar char="●"/>
            </a:pPr>
            <a:r>
              <a:rPr lang="pt-BR" sz="3200">
                <a:solidFill>
                  <a:schemeClr val="dk2"/>
                </a:solidFill>
                <a:highlight>
                  <a:schemeClr val="lt1"/>
                </a:highlight>
                <a:latin typeface="Questrial"/>
                <a:ea typeface="Questrial"/>
                <a:cs typeface="Questrial"/>
                <a:sym typeface="Questrial"/>
              </a:rPr>
              <a:t>Atender públicos de nichos específicos</a:t>
            </a:r>
            <a:endParaRPr sz="3200">
              <a:solidFill>
                <a:schemeClr val="dk2"/>
              </a:solidFill>
              <a:highlight>
                <a:schemeClr val="lt1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indent="-431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Questrial"/>
              <a:buChar char="●"/>
            </a:pPr>
            <a:r>
              <a:rPr lang="pt-BR" sz="3200">
                <a:solidFill>
                  <a:schemeClr val="dk2"/>
                </a:solidFill>
                <a:highlight>
                  <a:schemeClr val="lt1"/>
                </a:highlight>
                <a:latin typeface="Questrial"/>
                <a:ea typeface="Questrial"/>
                <a:cs typeface="Questrial"/>
                <a:sym typeface="Questrial"/>
              </a:rPr>
              <a:t>Alavancagem de vendas</a:t>
            </a:r>
            <a:endParaRPr sz="3200">
              <a:solidFill>
                <a:schemeClr val="dk2"/>
              </a:solidFill>
              <a:highlight>
                <a:schemeClr val="lt1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indent="-431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Questrial"/>
              <a:buChar char="●"/>
            </a:pPr>
            <a:r>
              <a:rPr lang="pt-BR" sz="3200">
                <a:solidFill>
                  <a:schemeClr val="dk2"/>
                </a:solidFill>
                <a:highlight>
                  <a:schemeClr val="lt1"/>
                </a:highlight>
                <a:latin typeface="Questrial"/>
                <a:ea typeface="Questrial"/>
                <a:cs typeface="Questrial"/>
                <a:sym typeface="Questrial"/>
              </a:rPr>
              <a:t>Evidenciar produtos até então "esquecidos"</a:t>
            </a:r>
            <a:endParaRPr sz="3200">
              <a:solidFill>
                <a:schemeClr val="dk2"/>
              </a:solidFill>
              <a:highlight>
                <a:schemeClr val="lt1"/>
              </a:highlight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308" name="Google Shape;30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6625" y="4230000"/>
            <a:ext cx="1402124" cy="79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30225" y="5041950"/>
            <a:ext cx="1271875" cy="12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90251" y="4815149"/>
            <a:ext cx="1329725" cy="155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esentation level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resentation level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